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.xml" ContentType="application/inkml+xml"/>
  <Override PartName="/ppt/ink/ink20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35" r:id="rId3"/>
    <p:sldId id="337" r:id="rId4"/>
    <p:sldId id="338" r:id="rId6"/>
    <p:sldId id="359" r:id="rId7"/>
    <p:sldId id="357" r:id="rId8"/>
    <p:sldId id="339" r:id="rId9"/>
    <p:sldId id="351" r:id="rId10"/>
    <p:sldId id="352" r:id="rId11"/>
    <p:sldId id="353" r:id="rId12"/>
    <p:sldId id="354" r:id="rId13"/>
    <p:sldId id="355" r:id="rId14"/>
    <p:sldId id="356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1171 313,'6'1,"-2"0,1-1,-2 0,8 0,-7 0,10 0,-6 0,4-2,-7 2,-2 0,2-1,-1-1,1 2,3 0,-4 0,0-2,-1 2,1 0,-1 0,1 0,0 0,0 0,0 0,-1 0,1 0,-1 0,1 0,-1 0,1 0,-1 0,1 0,0 0,-1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1257 755,'3'0,"0"0,0 0,0 0,0 0,0 0,0 0,0 0,1 0,0 0,-1 0,1 0,0 0,-1 0,1 0,0 0,-1 0,1-1,0 1,-1 0,0 0,0 0,0 0,0 0,0 0,0 0,0 0,0 0,0 0,0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1263 256,'3'1,"1"0,-1-1,1 1,1 0,-1 0,-1 0,0-1,1 0,-1 0,0 1,0-1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1255 383,'3'0,"0"1,0-1,0 0,0 0,0 1,0-1,0 0,1 0,-1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1224 786,'3'2,"-2"1,2-2,-1 2,1-1,0 0,0-1,0-1,0 0,0-2,0 1,0 0,0-1,0 0,0 0,0 1,0 0,0-1,0 2,0 0,0 1,0 1,0 0,0 0,0-1,0 1,0-1,0 1,0-1,1 1,-1 0,0-1,0 0,0 0,0-1,0 1,0-1,0-1,0 1,0-1,1-1,0 2,0-2,-1 1,1 0,-1-1,0 2,0-2,0 1,1 0,-1 1,0-1,0 0,0 0,2 0,-2 0,0 0,0 0,0 0,1 0,-1 1,0 0,0 0,0 0,0 0,0 1,0 1,-1 1,1-1,0 0,0 0,0 0,0-1,0 1,0 0,0 0,0-1,0-1,0 2,0-2,0 0,0 0,0 0,0 0,0 0,0 0,0 0,0-1,0 0,1-1,-1 1,0 0,1 0,-1 0,0 0,3 0,-2 0,-1-1,0 2,0-2,0 1,0 0,0 0,0 0,0 1,0 0,0 0,0 0,0 0,0 1,0 2,0 0,0-1,0 0,0-2,0 0,0 0,0 0,0-1,0 1,0-2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1316 759,'3'0,"0"0,3 0,-3 0,1 0,-1 1,0 0,0-1,0 0,0 0,0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1395 763,'3'1,"5"0,-3-1,-2 0,0 0,0 0,0 0,0 0,1 0,-1 0,0 0,0 0,0 0,0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1509 764,'3'0,"0"0,0 1,0-1,0 0,1 0,-1 0,1 0,-1 0,0 0,0 0,1 0,1 0,-2 0,0 0,0 0,0 0,0 0,0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94 276,'-3'-1,"-1"0,1 0,0 0,0-1,0 1,-1 0,0 0,-1-2,2 2,0-1,-1 0,2-1,-1 1,1-1,0 0,0-1,1 0,-1 0,2 1,-1 0,1 0,0 0,0 0,0 0,1 0,1 0,1 0,0 1,0-1,-1 0,0 0,0 0,1 1,0 0,0 1,0-2,0 3,2-1,-2 0,0 0,0 0,0 1,1-1,0 0,0 0,-1 1,0 0,0-1,0 1,1-1,-1 1,0 0,1 0,-1 0,1-1,0 1,0 0,0 0,0-1,0 1,1-1,-1 1,1 0,-1 0,1 0,-1 0,1 0,-1 0,-1 0,0 0,0 0,0 1,-1 2,0 0,0 0,0 0,0 0,-1 0,0 0,0 0,0 0,-1 0,0 1,0-1,1 1,-1-1,0 0,0 1,0-1,-2 0,1 0,0 0,-1 0,0 0,-2 1,1-1,0-1,0 0,0 1,0-1,0-1,0 0,0 1,0-2,0 1,-1 0,1-1,0 0,0 0,0 0,0 0,0 0,-1 0,1 0,-1 0,0 0,1 0,-1 0,0 0,1 0,0 0,0 0,0 0,-1 1,1-1,0 1,0-1,0 0,0 1,0-1,0 0,0 0,0 0,-1 0,1 0,0 0,0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479 389,'-3'-1,"0"1,-1-2,1 0,0 0,0 1,0-1,0 1,1-2,-1 1,1-1,0 0,-1 1,2-1,-1 0,1 0,0 0,-1 0,1 0,1 0,-2 0,2 0,0 0,0 0,1 0,0 0,1 0,0 0,1-1,-1 1,0 0,1 2,0-1,0 0,1 0,-1 2,0-2,0 2,1-2,0 1,0 1,-1-2,4 1,-3 0,-1 0,1 1,0-1,0 0,-1 0,0 1,1 0,-1-1,2 1,-2 0,1-1,0 1,-1 0,1-1,0 1,0-1,-1 1,1 0,0 0,-1 0,1-1,0 1,-1 0,0 0,1 0,0 0,-1 0,0 0,0 0,0 0,0 0,0 0,0 0,1 0,0 0,0 0,0 0,1 1,-2-1,0 0,0 0,0 0,0 0,0 0,0 0,0 0,0 0,0 0,0 0,0 1,0-1,0 1,0-1,0 1,0-1,0 1,0 0,0 0,0 0,0 0,0 0,0-1,0 2,0-1,1 3,-2-1,1-1,1 1,-1-2,1 1,-1 0,0-1,0 0,-2 2,1 0,0 0,-1 0,0 0,-1 0,2 0,-2 0,0 0,0 0,0 0,0 0,0 0,-1 1,0-1,0 1,-1-1,-1-1,0 0,0-1,0 1,0-1,-1 0,1 0,0 1,0-2,0 1,0 0,0-1,0 0,0 0,-2 1,1-1,0 0,0 0,1 0,-1 0,-1 0,2 1,-2-1,2 0,-2 0,2 1,0-1,-2 0,2 0,-1 1,1 0,-1-1,0 2,1-1,0-1,-1 1,0 0,1 0,0 0,0-1,-1 0,1 0,0 0,0 0,0 0,0 0,-1 0,0 0,0 0,-5 0,4 0,2 0,0 0,0 0,0 0,0 0,0 0,-1 0,1 0,-1 0,0 0,1 0,-1 0,1 0,-1 0,1 0,-1 0,1 0,0 0,0 0,0 0,0 0,0 0,0 0,-1 0,-1 0,1 0,0 0,1 0,0 0,0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410 1055,'-2'-3,"-1"1,0-1,0 0,0 2,0-2,0 0,0 1,1-1,1 0,0 0,0 0,1 0,0 0,0 0,-1 0,0 0,1 0,0 0,-1 0,1 0,0 0,0 0,0 0,2 0,-2 0,1 0,0 0,1 0,-1 0,2 1,-2-1,2 1,-2-1,2 0,-2 0,2 1,0-1,0 2,0-1,0 1,1 1,0-2,-1 1,0 1,0 0,0 0,1 0,-1 0,0 0,0 0,0 0,0 0,0 0,0 0,0 0,0 0,0 0,1-1,0 1,-1 0,0 0,1 0,-1 0,0 0,0 0,0 0,1 0,-1 0,0 0,0 0,0 0,0 1,0 0,0-1,0 0,0 0,0 0,0 0,0 0,0 0,0 0,0 1,1-1,-1 1,0-1,0 0,0 1,0-1,0 1,0-1,0 0,0 0,0 1,0 0,0-1,0 0,0 1,0-1,0 1,0 0,0 0,0 0,0 0,-1 2,1-1,0 0,0-1,0 1,-1 1,0 0,-1 0,0 0,0 0,-1 0,0 0,0 0,0 0,0 0,0 0,0 0,0 0,0 0,-1 0,1 0,-2 0,-1 0,1 0,-1 0,0 0,-1 0,2 0,-1 0,0 0,0-1,0 1,-1-1,0 0,1-1,0-1,0 2,0-1,-1 0,1 0,0 0,0 0,0 0,0 0,0-1,0 1,-1 0,1-1,-1 0,1 0,-1 0,1-1,-1 0,1 1,-1-1,1 0,0 1,-1 0,1 0,0 0,0 0,0 0,0 0,-1 0,1 0,0 0,0 0,0 0,0 0,0 0,0 0,0 0,0-1,0 0,0 0,0 1,0-1,0 1,-1 0,1-1,0 0,0 1,0 0,0 0,0 0,0-1,0 1,0-2,0 2,0 0,0-1,0 0,0 1,0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70 237,'3'0,"0"0,1 0,-1 0,0 0,0 0,0 0,1 0,-1-1,1 1,0 0,0-1,0 1,0 0,0 0,0 0,0 0,0-1,0 1,0-1,-1 1,0 0,0 0,0 0,0 0,0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286 819,'3'0,"0"0,0 0,0 1,0-1,0 0,0 0,1 0,-1 0,1 0,1 0,-1 0,0 0,-1 0,1 0,1 0,-1 0,-1 0,2 0,0 0,-1 0,-1 0,2 0,-1 0,-1 0,2 0,-2 0,0 0,0 0,2 1,0-1,0 0,0 0,-1 0,-1 0,1 0,-1 0,1 0,1 0,0 0,-1 0,-1 0,1 0,-1 0,0 0,0 0,0 0,0 0,0 0,0 0,0 0,1 0,-1 0,0 0,0-1,0 1,0 0,0 0,0-1,0 1,0 0,0-1,0 1,0 0,0-1,0 1,0 0,0 0,3 0,-1-1,-1 1,0-1,-1 1,0-1,0 1,0-1,0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464 362,'3'0,"0"0,0 0,0-1,0 0,0 1,0 0,0 0,0 0,0 0,1 0,-1 0,0 0,0 0,0 0,0-1,0 1,0-1,0 1,0-1,0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768 678,'3'0,"0"0,0 0,0-2,0 2,0 0,0 0,0 0,0-1,0 1,0 0,0-1,0 1,0 0,0 0,0 0,0 0,0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187 512,'-2'-3,"-1"0,1 0,0 0,0 0,1 0,0 0,0 0,1 0,1 0,0 0,1 0,0 0,1 1,0-1,0 2,0 0,0 0,0 0,0 1,0 0,0 0,0 0,0 0,0 0,0 0,0 0,0 0,0 1,0 0,0-1,0 2,0-1,0 1,-2 1,1 0,-1 0,1 0,-1 0,-1 0,2 0,-2 1,0-1,0 0,0 0,0 0,-2 0,0 0,-1-1,0 0,0-1,0 0,0-1,0 1,0-1,0 0,-1 0,1 0,0 0,0 0,0 0,0 0,0-2,0 2,0-1,0-1,2-1,0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286 510,'-2'-3,"-1"1,3-1,-2 0,0 0,2 0,-2 0,2 0,-1 0,1 0,0 0,0 0,2 0,1 0,0 1,0 1,0-2,0 2,0 0,0-1,0 2,0-1,0 0,0 1,0 1,0 2,0-1,0 0,0 1,0-2,0 0,0 1,3 1,-3-1,-2 1,0 0,0 0,-1 0,0 0,0 0,0 0,-1 0,-2 0,0 0,0-2,0 1,0-1,0 1,0-2,0 0,0 1,0-1,0 0,0 1,0-1,0 0,0 0,0 0,0 0,0 0,0-1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565 379,'3'0,"2"0,-2-1,0 1,0-1,1 0,0 1,-1 0,0-1,1 0,-1 1,2 0,-2 0,1 0,0 0,0-1,0 1,0 0,0 0,0 0,0 0,-1 0,0 0,0 0,0 0,1 0,0 0,-1 0,0 0,0 1,0-1,0 0,0 0,0 0,0 0,0 0,0 0,0 0,0 0,0 0,0 0,0 0,0 0,0 0,0 0,0 0,0 0,0 0,0 0,0 0,0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120 546,'-1'-3,"-2"0,2 0,-2 0,0 0,1 0,0 0,-1 1,1-1,0 0,-1-1,1 1,1 0,0 0,-1-1,0 0,1 0,0 1,0 0,0 0,0-1,0 1,1-1,0 1,0-1,0 1,0 0,0-1,0 1,0 0,0-2,1 0,0-3,0 4,0-4,-1 5,1 0,-1 0,0 0,1 0,0-1,-1 1,1 0,0-1,0 1,0-1,0 1,1 0,0 0,1 1,0 1,0 0,0 0,0 0,0 1,0 0,1-1,-1 1,0 0,0 0,0 0,0 0,0 0,0 0,0 0,0 0,1 0,0 0,-1 0,0 1,0-1,1 0,0 1,-1 0,0 0,0-1,1 0,-1 1,1 0,0-1,-1 1,0 0,1-1,-1 0,0 1,0 0,1-1,-1 1,0 0,1 0,-1-1,0 1,0 0,1-1,0 2,0-1,-1-1,1 1,-1-1,0 1,0-1,0 0,1 1,-1-1,0 0,0 0,0 0,1 0,-1 0,0 0,0 0,0 0,0 0,0 0,0 0,0 0,0 0,0 0,0 0,1 0,0 0,-1 0,0 0,0 0,1 0,-1 0,0 0,0 0,0 0,0 0,0 0,0 0,0 0,0 0,1 0,0 0,-1 1,1-1,-1 0,0 0,1 0,-1 0,0 0,0 0,0 0,0 0,0 0,0 0,0 0,1-1,-1 1,0 0,0-1,0 1,0-1,1 1,-1-1,1 1,0 0,0 0,-1 0,0 0,0-1,0 1,0 0,1 0,0-1,-1 1,0 0,1 0,0 0,0 0,-1 0,1 0,1 0,-2 0,0 0,1 0,-1 0,1 0,0 0,1 0,-1 0,-1 0,0 0,0-1,1 1,-1 0,2-1,-1 1,-1 0,0 0,1 0,0 0,-1 0,0 0,0 0,1 0,1 0,-1 0,0 0,0 0,-1 0,1 0,0 0,0 0,1 0,-1 0,0 0,0 0,-1 0,1 0,0 0,0 0,1 0,-2 0,1 0,1 0,-1 0,0 0,0 0,-1 0,1 0,1 0,-1 0,0 0,-1 0,1 0,0 0,0 0,-1 0,2 0,-1 0,0 0,1 0,-1 0,8-1,-8 0,0 0,0 1,2 0,-1 0,-2-1,1 1,-1-1,0 0,1 1,-1 0,2-1,0 0,-2 1,0-1,1 1,-1-1,1 1,1-2,-1 1,0 1,-1 0,1 0,-1 0,0-1,0 1,1-1,0 1,0 0,-1 0,0 0,0 0,0 0,1 0,0 0,0 0,-1 0,0 0,0 0,0 0,0 0,1 0,1 0,-1 1,0-1,1 1,-1-1,-1 1,2 0,-2-1,1 1,0-1,-1 1,0-1,0 1,1-1,-1 1,1 0,-1-1,1 1,-1 0,0-1,0 0,0 1,1-1,-1 1,1 0,-1-1,1 1,0 0,-1-1,0 0,0 1,0 0,0 0,0-1,1 1,-1 0,0 0,0-1,0 2,0 0,1-1,-2 2,1-1,-1 1,1 0,-1 0,0 0,0 0,1-1,0 2,0-3,0 1,0 0,0-1,0 1,-1 1,0 1,-1-1,1 0,-1 0,1 1,0 0,0-1,0 0,-2 0,0 0,0 0,0 0,0 0,0 0,0 0,0 0,0 0,-2 0,1 0,-2-2,1 2,-1-1,0 0,1 1,-1-1,1 1,0 0,-1 0,0 0,0-1,1 1,-2 0,1-1,-1 1,1-1,0 0,-1 0,0-1,1 0,0 0,0 0,-1 0,1 0,-1 0,0 0,1 0,-1-1,0 1,0 0,0 0,-1 0,0 0,1-1,1 0,-2 2,2-2,0 0,0 0,0 0,0 1,0-1,0 0,0 0,0 0,-1 0,1 0,0 0,0 0,-1 0,1 1,0-1,-1 0,1 0,0 0,-2 1,2-1,0 0,0 0,-2 0,2 0,0 0,0 0,-2 0,0 0,0 0,2 0,-1 0,1 0,-2 0,2 0,-1 0,0 0,-1 0,1 0,1 0,0 0,-1 0,0 0,0 0,1 0,-1 0,0 0,1 0,0 0,-1 0,0 0,0 0,1 0,0 0,-1 0,1 0,-1 0,1 0,-1 0,1 0,-9-1,9 1,-2-1,-9 0,11 1,0 0,-2 0,0 0,0 0,1-1,-1 1,2 0,-1 0,-1 0,1 0,-1 0,1 0,0 0,0 0,-1 0,0 0,1 0,0 0,1 0,-1 0,1 0,0 0,-1 0,1 0,-2 0,2 0,0 0,0 0,0 0,0-1,0 1,0 0,0 0,0-1,-1 1,1 0,-2 0,1 0,1 0,-2 0,2 0,-1 0,0 0,0 0,1 0,-1 0,0 0,1 0,0 0,0 0,0 0,0 0,0 0,0 0,0 0,-1 0,0 0,0 0,0 0,1 0,-1 0,0 0,0 0,-1-1,1 1,1 0,-1 0,0 0,1 0,0-1,0 1,0 0,0-1,-1 1,1 0,-1 0,1-1,-1 1,1-1,-1 1,1 0,-1 0,1 0,0-1,0 1,-1 0,1-1,-1 1,0 0,1-1,0 1,0 0,-1 0,1 0,0-1,0 1,0 0,0-1,0 1,0 0,0 0,0 0,-1 0,1 0,0 0,-2 0,2 0,-1 0,-1 0,1 0,0 0,0 0,1 0,-1-1,-1 1,1 0,1 0,-1 0,1 0,0 0,-6 0,-4 0,7 0,-1 0,2 0,1 0,0 0,-1 0,1 0,0 0,0 0,1 0,0 0,0 0,0 0,-1 0,0 0,1 0,-2 0,1 0,1 0,-3-1,3 0,-1 1,1 0,0 0,0 0,0 0,0 0,0-1,0 1,0 0,0 0,0 0,0 0,0 0,0 0,0 1,0 0,0-1,0 1,0-1,0 0,-1 0,1 0,0 0,0 0,0-1,0 1,-1 0,1 0,0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119 516,'3'0,"0"0,0 0,0 0,0-1,0 1,0 0,0-1,-6 0,0 1,0 1,0-1,0 0,0 0,0 0,0 0,0 0,0 0,0 0,6 0,0 0,0 0,0 0,0 0,0 0,0 0,0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824 386,'-1'3,"1"0,0 0,0 0,0 0,0 0,0 0,0 1,0-1,0 0,0 1,0-1,1 1,-1-1,0 0,0 0,0 1,0 1,1-1,0 0,-1 0,0 0,0-1,0 1,0 0,0-1,0 0,0 0,0 0,0 1,0-1,-1 0,1 2,0-2,0 1,0-1,0 0,0 0,0 0,-1 1,1 1,0-1,0 0,-1 0,1 0,-1 0,1 1,0-1,-1-1,0 0,1 0,-1 0,0 0,1 0,0 0,0 0,0 0,-1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540 616,'-3'-3,"0"1,0 1,0 0,0-1,0 1,0-1,0 0,0 0,0-1,0 2,1-2,1 0,0 0,0 0,1 0,0 0,0 0,0 0,0 0,0 0,1 0,-1 0,1 0,1 0,-1 0,2 0,-1-1,1 2,-1-1,1 0,0 2,0-2,0 1,0 0,0 0,1 0,-1-1,1 1,-1 0,1 0,-1 0,0 1,0 0,0 1,0-1,0 0,0 1,0-2,0 2,0 0,0-1,0 1,0 0,0 0,0 0,0 1,0 0,0 0,0 0,0-1,0 0,0 1,0-1,0 1,0 0,0-1,0 0,0 1,0-1,0 1,0-1,0 1,0-1,0 1,0-1,0 1,0 0,0 0,0 0,0 1,0-1,0 0,0 0,0 0,0 0,0 0,0 0,0 1,0 0,0 0,0 0,-1 1,1 0,-1 0,0 0,-1 0,0 0,0 0,-1 0,0 0,0 0,-1 0,0 0,0 0,-2 0,1 0,-1 0,2 0,-2-2,0 2,0-1,0 0,0-1,0 1,-1-1,1 0,0 0,0-1,0 1,0 0,0 0,0 0,-1 0,1 0,0 1,0-2,-1 1,1-1,-1 0,1 1,-1-1,0 0,1 0,-2 0,2 0,0 0,0 0,0 0,-1 1,1-1,-1 0,1 0,-1 0,1 0,0 0,0 0,0 0,0 0,-1 1,1-1,0 1,-1-1,1 0,0 0,0 0,0 0,0 0,0 0,0 0,0 1,0-1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371 811,'0'3,"0"0,0 0,0 0,0 0,0 1,0-1,-1 1,1-1,0 0,0 0,0 0,0 0,-1 0,1 0,0 0,0 3,0-3,0 0,0-6,0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55 240,'3'0,"0"0,0 1,0-1,0 0,0 1,0-1,0 0,0 0,0 0,0 0,0 0,0 0,0 0,1 0,0 1,-1-1,0 0,0 0,2 0,-2 1,0-1,0 0,0 0,2 0,-2 0,0 0,0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368 814,'0'3,"-1"0,-1 0,-1 0,1 0,-2 0,2 0,-1-1,1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367 816,'3'3,"1"3,-1-5,-1 2,0 0,1 1,0-2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270 911,'2'3,"0"0,1-1,-1 1,1-1,0 0,0-1,0-3,-1-1,1 1,0 0,0 1,0-1,0 1,0 0,0 0,0 0,0 1,0 2,0 0,0 1,0-1,0 0,-1 1,1-2,0 1,0-1,0-1,0-2,0 2,3-5,-3 3,0-1,-1 0,1 1,0 0,1-1,-1 1,0 2,-1 3,1-1,0 0,-1 1,1-1,0 0,0-1,-1 2,1-1,0 0,0-1,0 0,0-1,0 0,0-2,0 1,0 1,1-2,-1 0,0 0,1 1,-1-1,2-1,-2 2,0-1,-1 5,0 0,1 0,0 0,0-2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347 637,'-3'0,"0"-1,0 1,0-2,0 0,0 1,0-1,0 1,0-1,1-1,1 0,-1 0,1 0,0 0,0 0,1 0,0 0,0 0,3 1,-1-1,1 3,0-2,0 2,0 0,0 0,0-1,0 1,0-1,0 0,0 1,0-1,0 1,0 0,0 0,0 0,1 0,-1-1,0 1,0 0,0 0,0 0,0 0,1 0,-1 0,0 0,0 0,0 0,0 0,0 1,0-1,0 1,0-1,0 0,1 0,-1 0,0 0,0 0,0 0,0 0,0 1,0 0,1 3,-2-1,-1 0,0 0,0 0,-1 0,0 0,-1 0,-1 0,0 0,0 0,-2 0,1-1,0 0,0-1,0 0,-1 0,0 0,0 1,-1-2,2 1,0 0,-1-1,1 1,0-1,0 0,0 1,0-1,0 0,0 0,0 0,0 0,0 0,0-1,-1 1,1 0,0 0,0 0,0 0,0-1,0-1,0 1,0 0,0 0,0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244 609,'0'3,"0"0,0 1,0-1,0 0,0 0,0 0,1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257 611,'-2'3,"-1"-2,0 0,1 2,2 0,3-2,0 0,0 0,0-1,0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249 642,'-2'-3,"-1"1,2-1,-2 1,2-1,0 0,1 0,0 0,1 0,0 0,1 0,1 3,-1-3,1 2,0-1,0 1,0 1,0-1,0 1,0 0,0 2,0 0,-2 1,-1 0,0 0,0 0,-2 0,-1 0,0 0,0-1,0 0,0-1,0 1,0-2,0 2,0-2,0 1,0-1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421 572,'-4'0,"2"-3,-1 1,0-1,0 0,0 2,0-2,0 0,2 0,0 0,1 0,0 0,0 0,2 0,1 1,-2-1,0 0,2 0,0 2,0 0,0 0,0 0,0 1,0-1,0 1,0 0,0 0,0 0,0 0,0 0,0 0,0 0,0 0,0 0,0 0,0 0,0-1,0 1,0 2,0-1,1 0,0 0,-1 0,0 0,0-1,0 2,0-1,0 0,-2 2,1 0,-1 0,-1 0,-1 0,0 0,-2 0,1 0,-1-2,1 2,-1-2,-1 1,1 0,-1 0,1-1,0 1,0-1,0 0,0 0,0-1,0 0,0 0,0 1,0-1,0 0,0 0,0 0,0 0,0 0,0 0,0 0,0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1004 393,'3'0,"0"0,0 1,0-1,0 0,0 0,0 0,0 0,0 0,0 0,0 0,1 0,-1 0,0 0,0 0,0 1,0 0,0-1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1014 394,'-2'-3,"0"0,-1 1,2-1,-1 0,1 0,-1 0,2 0,-1 0,1 0,0 0,1 0,1 0,1 1,-2-1,2 0,0 0,0 1,-1-1,1 1,0-1,0 2,0 1,0-2,0 2,0-1,1 1,-1-1,0 1,0 0,-2 3,2-1,-1 1,1-1,-1 1,0 0,0 0,-2 0,1 0,0 0,-1 0,0 0,0 0,0 0,0 0,-2 0,0 0,1 0,-2 0,2 0,-1 0,-1-1,0-1,0-1,0 0,0 1,0 0,0 0,0-1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76 365,'-3'0,"0"0,0-1,0 1,0 1,0 1,1 1,1 0,1 0,0 0,2 0,1 0,0-1,-1 1,-2 0,0 0,-3-1,1 1,2 0,0 0,2 0,-2 0,2 0,-1 0,-1 0,1 0,-1 0,0 0,0 0,0 0,0 0,1 0,1 0,1 0,-1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342 368,'-3'-1,"0"-1,0 1,0-1,1-1,0 0,-1 2,2-2,-2 1,1-1,1 0,0 0,1 0,0 0,0 0,1 0,0 0,1 0,0 0,1 2,0-1,0 1,0 1,0-1,0 1,0 0,0 0,0 0,0 0,0 0,0 1,0-1,0 1,0 1,0-1,0 0,0 0,0 0,0-1,0 1,-1 2,1 0,-1 0,0 0,-1 0,-1 0,0 0,-2 0,0 0,-1-2,0 1,0-1,0 0,0 0,-1-1,1 2,0-2,0 0,-1 1,1-1,0 1,0-1,0 0,0 0,0 0,0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409 256,'3'0,"0"1,0-1,0 0,0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1012 415,'-4'-1,"1"1,0 0,0 0,-1-2,1 2,0-1,0-1,0 0,0 0,0 0,1-2,-1 2,-1-1,2 0,1 0,-1 0,0 0,1-1,-1 1,1 0,0 0,1-1,0 0,-1-2,1 3,0 0,0 0,1 0,0 0,1 0,-1 0,1 0,0 0,0 0,1 1,0 0,0 1,0-1,0 0,0 1,0-1,0 1,0 0,0 0,0 0,0 1,0-1,0 0,0 1,0-1,0 1,0-1,0 1,0-1,0 1,0 0,0 0,0-1,1 1,-1 0,0 0,1 0,-1 0,1 0,-1 0,0 0,0 0,0-1,0 1,0 0,0-1,1 1,-1 0,0 0,0 0,1 0,-1 0,0 0,1 0,-1 1,1-1,-1 0,1 0,-1 1,0-1,0 1,1-1,-1 0,0 0,0 1,0 0,0-1,1 1,4 0,-5-1,1 1,3 0,-4 0,0-1,1 1,-1 0,1-1,-1 1,0 0,1-1,0 0,1 0,-2 1,0-1,0 0,1 1,-1-1,0 1,0-1,0 1,0 1,0 1,-2 0,1 0,0 0,0 0,-2 1,1-1,-1 0,1 0,-1 0,0 0,0 0,0 0,0 0,0 0,0 0,0 0,-3 1,1-1,0 0,0 0,-1 0,0 0,0 0,0 0,0-2,-1 1,0 0,1 0,-1-1,1 0,-1 0,0-1,0 1,1 0,0-1,0 0,0 0,0 0,0 0,0 1,0-1,-1 1,0-1,0 0,1 1,-1 0,0-1,-4 1,2-1,3 1,-1-1,1 0,0 0,0 0,0 0,0 0,-1 0,0 1,1-1,0 0,0 0,0 0,0 0,0 0,0 0,0 0,-1 0,0 0,1 0,-1 0,1 0,0 0,0 0,0 0,0 0,0 0,0 0,0 0,0-1,0 1,0 0,0 0,-1 0,1 0,0 0,0 0,0-1,0 1,0 0,0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395 431,'-3'0,"0"-2,1-1,-1 1,1-1,0 0,0 0,0 0,1 0,0 0,1 0,0 0,0 0,2 0,0 0,1 2,0 0,0 0,0 0,0 1,0 0,0 1,0 0,0 1,0 1,-1 0,-1 0,1 0,-2 0,1 0,-1 0,0 0,0 0,-1 0,0 0,-2-1,0 0,0-1,0-1,0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278 266,'-3'0,"0"0,0 0,0-2,0 2,0-1,0 0,0 0,0 1,1-3,-1 0,0 0,1 0,0 0,0 0,0 0,0 0,1 0,0 0,1 0,0 0,1 0,1 0,0 0,1 1,-2-1,2 1,0 1,0-1,0 0,0 2,0-1,0-1,1 1,-1 0,0 1,0-2,0 2,1-1,-1 1,1 0,-1-1,0 1,10 0,-8 0,-2 0,1-1,0 1,-1 0,0 0,1 0,-1 0,0 0,0 0,0 0,0 0,0 0,0 0,1 0,-1 0,1 0,0 1,-1-1,0 0,0 0,0 0,1 0,-1 1,1-1,-1 0,0 0,0 0,1 0,-1 0,0 0,0 0,0 0,0 0,0 0,0 0,0 0,0 0,0 0,0 0,1 0,-1 0,0 0,0 0,0 0,0 0,1 1,-1-1,0 0,0 0,0 1,0-1,0 0,0 0,0 0,0 0,0 0,0 1,0 0,0 2,0-2,-1 2,-1 0,1 0,0 0,-1 2,1-2,-2 0,0 0,-1 0,0 0,0 0,-1 0,1 0,-2-1,1 1,-1-2,0 0,0 1,0-1,0 0,-1 1,1-1,0-1,-1 2,1-2,-1 0,1 1,0-1,-1 0,0 1,0-1,0 0,1 0,0 1,-1-1,1 0,-1 1,1-1,0 0,0 0,-1 1,0-1,1 1,0-1,0 0,0 0,0 0,0 0,0 0,0 0,0 0,-1 0,1 0,0 0,0 0,0 0,-1 1,0-1,0 1,1-1,0 0,0 0,0 0,0 0,0 0,0 0,0 1,0-1,0 0,0 0,0 0,0 0,0 0,0 0,0-1,0 1,0 0,0 0,0 0,0 0,0-1,0 1,-1-1,1 0,0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589 479,'-3'-1,"0"1,0-2,0 2,0-1,0 0,0-1,0 0,0 2,0-2,0 1,0 0,0 0,1-2,1 0,1 0,1 0,2 0,0 3,0-1,0 0,0 0,0 1,0 0,0 0,1 0,-1 0,0 0,0 0,0 0,0 0,0 0,0 0,0 0,0 0,0 1,0-1,0 0,0 0,1 0,0 0,-1 0,0 0,1 0,-1 0,0 0,0-1,0 1,0 0,0 0,0-1,0 1,0 0,0 0,0 0,0 0,0-1,1 1,-1 0,0 0,0 0,0 0,0 0,0 0,0 0,0 0,0 0,6 0,-5 0,-1 0,0 0,0 0,0 0,0 0,0 0,-1 3,0 0,-2 0,1 0,-4-1,0 0,0-1,0 1,0-1,-1 0,1 0,0-1,0 1,0-1,0 1,0-1,0 1,0-1,0 0,0 0,0 1,0-1,0 0,-2 1,2 0,0-1,0 0,0 0,0 0,0 0,0 0,0 0,0 1,0-1,0 0,-1 0,1 0,0 0,0 1,0-1,0 0,0 1,0 0,0-1,-1 0,1 0,0 1,0-1,0 0,0 0,0 2,0-2,0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1285 613,'-3'0,"1"-3,-1 2,2-2,-2 2,3-2,-1 0,1 0,-1 0,0 0,0 0,1 0,0 0,0 0,0 0,3 1,0 1,0 1,0-1,0 1,0 0,0 0,0 0,0 0,0 0,0 0,0 0,0 0,0-1,0 1,0 0,0 0,0 0,0 0,0 0,0 0,0 0,0 0,0 0,0 0,0 0,0 0,0 0,0 0,0 0,0 0,1 0,-1 0,0 0,0 0,0 0,0 0,0 0,0 0,0 0,0 0,0 0,0 0,0 0,0 0,0 0,0 0,0 0,0 0,0 0,0-1,0 1,0 0,0 0,0 0,0 0,0 0,1-1,0 1,-1 0,1 0,0 0,-1 0,0 0,0 0,0-1,0 1,0 0,0 0,0-1,0 1,1 0,-1 0,1 0,-1 0,0 0,0 0,1 0,-1 0,0 0,0 0,0 0,0 0,1 1,-1 0,0-1,0 1,0-1,0 0,0 0,0 1,0 0,0 1,0-1,0 0,-2 2,1 0,-1 0,-2 0,-2 2,0-2,0-2,0 1,0-1,0 0,0 0,0 0,0 0,0-1,0 1,0-1,0 0,0 0,0 0,0 0,0 0,-1 0,0 1,1-1,-1 0,1 0,0 0,-1 0,-1 0,1 0,-1 0,2 0,0 0,0 0,0 0,0 0,0 1,-1 0,1-1,0 0,0 0,0 0,0 0,0 0,0 0,0 1,-1-1,1 0,0 0,-1 0,1 0,-1 0,1 0,0 0,0 0,0 0,0 0,0 1,0-1,0 0,0 0,0 0,0 0,0 0,0 0,0 0,0 0,0 0,0 0,0 1,0-1,0 0,0 0,0 0,0 0,0 0,0 0,0 0,0 0,0 0,-3 0,3 0,0 0,0 0,0 0,0 0,-1 0,1 0,0 0,0 0,0 0,0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643 516,'-3'0,"0"0,0 0,0 0,0 0,-1 0,1 0,0 0,0 0,0 0,-1 0,1 0,0 0,0 0,0 0,0 0,0 0,0 0,0-1,0 0,0 0,0 0,0-1,0 1,0 0,0-1,0 0,0 0,0 1,0-1,-2-2,4 1,-2 0,2 0,-1 0,1 0,0 0,-1 0,1 0,0 0,0 0,-1 0,2 0,-1 0,1 0,0 0,2 0,0 0,1 1,0 0,0 1,0 0,0 0,0 0,0 1,0 0,0-1,0 1,0 0,0 0,0 0,0 0,0 0,0 0,0 0,0 0,0 0,0 0,0 0,1 0,0 0,-1 0,1 0,-1 0,0 0,0 0,0-1,0 1,0 0,0 0,1 0,-1 0,1 0,0 0,-1 0,0 0,0 0,1 0,-1 0,0 0,0 1,0-1,0 0,0 0,0 0,0 0,0 0,0 0,0 0,1 0,-1 0,0 0,0 0,0 0,0 0,0 1,0 0,0 0,0 0,0 0,0 0,0 0,0 0,0 0,0 0,0 0,0 3,-2-1,1 0,-1 0,-1 0,0 0,0 0,0 0,0 0,0 0,-2 0,-1 0,0-1,0 0,0-1,0 0,0 1,0-2,0 1,0 0,0 0,0 0,0-1,0 1,0 0,0 0,-1 0,1-1,0 0,0 0,0 0,0 0,0 1,0-1,0 0,0 0,0 0,0 1,0 0,0 0,0-1,0 1,0 0,0 0,0 0,0 0,0 0,0-1,0 2,0-2,0 0,0 0,-1 0,1 0,0 1,0-1,0 0,0 1,0 0,0 1,0-1,0 0,0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406 569,'3'0,"0"0,0 0,0 0,0 0,0 0,0 0,0 0,0 0,0 0,0 0,0 0,0 0,0 0,0 0,0 0,0 0,0 0,0 0,0 0,0 0,0 0,0 1,0-1,0 0,0 0,0 0,-6 0,0 0,0 0,-1 0,1 1,0-1,0 0,0 0,0 0,0 0,0-1,0 1,0-1,0 1,0 0,0 0,0-1,0 1,0 0,0 0,0 0,0 0,0 0,0 0,0 0,0 0,0 0,0 0,0 0,0 0,0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1008 390,'3'1,"0"-1,0 0,0 0,0 0,0 0,0 0,0 0,0 0,0 0,0 0,0 0,0 0,0 0,0 0,0 0,0 0,0 0,0-1,0 1,-6-1,0 1,0 0,0 0,0 0,0 1,0-1,0 1,0-1,0 0,0 0,-1 0,1 0,-1 0,1 0,0 0,0 0,-1 0,1 1,0-1,0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109 403,'-2'-3,"0"0,0-1,0 1,0 0,1 0,0 0,0 0,1 0,2 0,0 0,1 1,0 1,0 0,0 1,0-1,0-1,0 1,0 1,0 0,0 0,0 0,0 1,0 1,-2 1,1 0,-1 0,0 1,-1-1,0 0,0 0,-2 0,-1 0,2 0,-2-1,1 1,-1-2,0 0,0 0,0-1,0 2,0-2,0 0,0 0,0 1,0-1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1148 642,'3'0,"0"0,0 0,0 0,0 0,0 0,0 0,0 0,0 0,0 0,0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1032 649,'-3'0,"0"0,0 0,0-1,0 0,0 0,0-1,1-1,0 0,0-1,0 1,1 0,-1-1,1 1,0 0,0 0,0 0,0 0,1 0,-1-1,1 0,0 0,0 1,0 0,1 0,1 0,1 1,0 0,1 0,-1 1,0-1,0 1,0 0,0 0,0-1,0 1,0 1,0-1,0 1,0-1,0 1,0 0,0 0,0 0,0 0,0 1,0-1,0 1,1 0,-1-1,0 0,0 1,0 0,0 0,-1 2,1 0,0-1,0 0,0-1,-1 2,1-2,-1 2,0 0,1-1,-2 1,0 0,-1 0,0 0,2 0,-2 0,0 0,0 0,0 0,-1 0,1 0,-1 0,0 0,-2 0,0-1,2 1,-2-1,0 0,0 0,0-1,0 0,0-1,0 1,0 0,0-1,-1 2,1-2,0 0,0 0,0 0,0 0,0 0,0 0,0 0,0 0,0 0,0-1,0 0,0 0,0 0,0 0,0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1016 638,'3'0,"0"1,0-1,0 0,0 0,1 0,0 0,-1 0,0-1,0 1,0 0,0-1,0 1,0 0,0 0,0 0,0 0,0 0,0 0,0 0,0 0,0 0,0 0,0 0,1 0,-1 0,0 0,0 0,0 0,0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1194 119,'-3'3,"2"0,-1 0,0 0,0 1,-1-1,1 0,0 1,0-1,0 0,-1 0,2 0,-2-1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1196 115,'0'3,"1"0,0 0,-1 0,2 0,-2 0,1 0,-1 0,1 0,-1 0,0 0,0 0,-1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1180 139,'3'-1,"0"1,0 0,0 0,0 0,0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1219 139,'-3'0,"0"0,0 0,0 2,3 1,0 0,3-1,0-1,0-1,0-2,-1-1,-2 0,1 0,0 0,-1 0,1 0,-1 0,0 6,0 0,0 0,0 0,0 0,0 0,0 0,0 0,3-1,-2-5,-1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324 620,'3'0,"0"0,0 0,0 0,0 0,0 0,0 0,0 0,0 0,0 0,0 0,0 0,0 0,0 0,0 0,0 0,0 0,0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981 652,'3'1,"0"1,0 1,0-1,0 0,0 0,2 0,-2-1,0 1,0-1,0 0,0-1,0 2,0-2,1 0,-1 1,0-1,0 0,0 0,0 0,0 0,0-1,0 0,0 0,0 0,0 0,1 0,-1 0,1 0,-1 0,0-1,1 1,-1 0,1 0,-1 0,0 0,0 0,0 1,0 0,0 0,0 0,0 0,0 0,0 0,0 1,0 2,0-2,0 1,0 0,0-1,0 0,0 0,0 0,0 0,0-1,0 1,0-1,0 0,0 0,0 2,0-2,0 0,0 0,0 0,0 0,0 0,0-1,0 0,1 0,-1 0,0 0,0 0,0-1,0 1,1-1,-1 1,0-1,0 1,0 0,0 1,0-2,1 1,-1 0,0 0,0 0,0 1,1 0,-1 0,0 0,0 0,0 1,0 1,0 0,0 0,0-1,1 1,-1-2,0 2,0-1,0 0,0 0,0 1,0-1,0 0,0 0,0 0,0 0,1-1,-1 0,1 0,-1 0,1 0,0-1,-1 1,0-1,1 0,-1 0,0 0,0 0,0 1,0-1,0 0,0 0,0 0,0 0,0-1,0 2,0-1,0-1,0 1,0 1,0-1,0 0,0 0,0 1,0-1,0 1,0 2,0 0,0 0,0 0,0 1,0-1,0 0,0-1,0 1,0-1,0 0,0-1,0 1,0-1,0 0,1 0,-1 0,0 0,1 0,-1-1,0 0,0 0,0 1,0-1,0 0,0 0,0 1,0-2,0 1,0 0,0 0,0-1,0 0,0 1,0 0,0-1,0 1,0-1,0 2,0-3,0 2,0 1,0-1,0 1,1 3,-1-1,0 0,0 1,0-2,1 1,-1-1,0 1,1-1,-1 0,0-1,0 1,0-1,0 0,0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1008 637,'3'0,"0"0,0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101 460,'-1'-3,"-2"0,2 0,-1 0,1 0,0 0,0 0,0 0,1 0,0 0,1 0,2 1,0 0,0 1,0 0,0 0,0 0,0 0,0 0,1 1,0 2,-1-1,0 1,0 0,0 0,0 0,0-1,-3 2,0 0,0 0,0 0,0 0,-1 0,-1 0,0 0,0 0,-1-2,0 1,0 0,0-1,0 2,0-1,0-1,0 1,0-3,0 1,2-3,-2 1,0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1038 533,'-3'0,"0"-1,0 1,0-1,0 0,0-1,0 2,0-1,0-2,0 0,1 0,0 0,0 0,1 0,0 0,-1 0,1 0,0 0,0 0,-1 0,1-1,0 1,0 0,1 0,0 0,3 1,0 0,0 1,0-1,0 0,0 1,0 1,0 0,0 0,1-1,-1 0,0 1,2-1,-1 0,-1 1,0 0,1 0,3-1,-4 1,0-1,0 1,0 0,0 0,0 0,1 0,-1 0,1 0,-1 0,0 0,0 0,0 1,0-1,0 2,-2 1,2-1,-1 1,1-1,-2 1,1 0,-1 0,-1 0,1 0,-1 0,1 0,0 0,-1 0,0 0,-1 0,0 0,-1 0,1 0,-1 0,-2 1,1-2,0-1,0 1,0-1,-1 0,1 0,0 0,0 1,0-1,0 0,0 0,0-1,0 1,0-1,-1 0,1 0,-1 0,0 0,1-1,-1 1,1 0,0-1,0 0,0 1,0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1163 525,'0'-3,"-1"0,0 0,-2 1,2-1,0 0,-1 0,1 0,0 0,0 0,0 0,0 0,0 0,0 0,1 0,0 0,1 0,0 0,1 0,0 0,1 2,0-2,0 1,0 1,-1-2,1 2,0 1,0-2,0 2,0 0,0 0,0 0,0 2,0 0,0-1,-1 2,-1 0,1 0,-1 0,0 0,-1 0,0 0,0 0,0 0,0 0,0 0,-1 0,1 0,-2 0,0 0,1 0,-1 0,0 0,-1 0,0-1,0 0,0 0,0-1,0 0,0 0,0 0,0-1,0 0,0 1,0-2,0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1004 521,'3'0,"2"0,-2 0,0 0,1 0,-1 0,0 0,0 0,0 1,0-1,0 0,0 1,0-1,0 0,0 0,0 0,0 0,0 0,0 0,0 0,0 0,0 0,0 1,0-1,0 0,0 0,0 0,0 0,0 1,0-1,0 0,0 0,0 0,1 0,-1 0,0 0,0 0,0 0,0 0,0 0,0 0,0 0,0 0,0 0,0 0,0 0,0 0,0 0,0 0,1 0,-1 0,0 0,0 0,0 0,0 0,0 0,0 0,0 0,0-1,0 1,0 0,0 0,1-1,-1 1,0 0,1 0,-1 0,0-1,0 1,0 0,0 0,0 0,0 0,0-1,1 1,1 0,-2-1,0 1,0-1,0 1,1-1,-1 1,0-1,0 1,0 0,0 0,0 0,0-1,0 1,1 0,0 0,-1 0,0 0,0-1,0 1,0-1,0 1,0 0,0 0,1 0,-1 0,0-1,1 1,-1 0,0-1,1 1,-1 0,1 0,-1 0,0 0,0 0,0 0,1 0,-1 0,0-1,1 1,-1 0,0 0,1 0,0 0,-1 0,1 0,-1 0,0-1,0 1,0 0,0 0,0 0,0 0,0 0,0 0,0 0,0 0,1 0,-1 0,0 0,0 0,0-1,0 1,1 0,-1 0,1 0,0 0,0 0,-1 0,2 0,-2 0,1 0,-1 0,0 0,1 0,-1 0,1 0,1 1,-2-1,0 0,0 0,0 0,2 0,-1 0,1 0,3 1,-4-1,-1 0,1 0,-1 0,1 0,0 0,-1 0,1 0,0 0,3 0,-4 0,0 0,0 0,0 0,0 0,0 0,1 0,-1 0,1 0,-1 0,1 0,-1 0,0 0,1 0,-1 0,1 0,-1 0,0 0,1 0,-1 0,0 0,0 0,0 0,1 0,-1 0,1 0,-1 0,1 0,0 0,-1 0,0 0,0 0,0 0,0 0,0 0,0 1,0-1,0 0,0 0,0 0,0 0,0 0,1 0,0 0,-1 0,0 0,0 0,0 0,0 0,0 0,0 0,0 0,0 0,1 0,0 0,-1 0,0 0,0 0,0 0,0 0,0 0,0 0,0 0,0 0,0 0,0 0,0 0,0-1,0 0,0 1,0 0,0 0,0 0,0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1279 516,'-3'-1,"1"-2,0 0,-1 1,2-1,0 0,-1 0,1 0,1 0,0 0,0 0,0 0,3 1,-1-1,1 1,0 0,0-1,0 1,1-1,-1 1,0 1,0 0,0 1,0-1,0 1,0 0,0 0,0 0,0 0,0 0,0 0,0 0,0 0,0 0,0 0,0 0,0 1,0 0,0 1,-1 1,1-1,0 0,-2 1,1 0,0 0,-2 0,0 0,0 0,0 0,-1 0,-1 0,0 0,-1-1,0 0,0-1,0 0,0 1,0-1,0 0,6 0,0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1749 504,'-3'2,"1"1,-1-2,0 2,0-2,0 1,0 0,0 0,1 1,2 0,4-1,-1-2,0 1,0-1,0 1,0-1,0 0,0 0,0 0,0 0,-2-3,-2 0,-1 0,0 0,-1 0,2 0,-1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1274 511,'3'0,"0"0,0 1,0-1,0 0,0 1,0-1,1 0,-1 0,0 0,1 0,-1 0,0 0,0 0,0 0,0 0,0 0,0 0,0-1,0 1,0-1,0 1,-6-1,0 1,0 0,0 0,0 0,0 0,0 0,0 0,0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1021 292,'3'0,"0"0,0 0,1 0,0 0,-1 0,0 0,2 0,-1 0,-1 0,1 0,1 0,0 0,0 0,-2 0,2 0,0 0,0 0,-2 0,0 0,6 0,-4 0,-1 0,-1 0,2-1,-1 1,1 0,-1 0,-1 0,1 0,0 0,0 0,-1 0,0 0,0 0,0 0,0 0,1 0,0 0,-1 0,0 0,0 0,1 0,-1 0,0 0,0 0,0 0,0-1,0 1,0 0,0 0,1 0,-1 0,1 0,-1 0,0 0,1 0,-1 0,0 0,0 0,0 0,0 0,0 0,1-1,0 1,-1 0,0 0,1 0,-1 0,0 0,1-1,-1 0,0 1,0 0,0 0,1 0,-1 0,0 0,2 0,-2 0,0 0,0 0,0 0,0 0,1 0,-1 0,0 0,0 0,0 0,0 0,0-1,0 1,0 0,0 0,1 0,-1 0,0 0,1 0,-1 0,0 0,0 0,0 0,0 0,0 0,0 0,0 0,0 0,0-1,0 1,0 0,0 0,1 0,-1 0,0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1023 290,'-3'-3,"0"2,0-2,0 0,0-1,1 0,1 1,0 0,1 0,0 0,0 0,1 0,1 0,0 0,1 1,0-1,0 1,0 0,0 0,0 1,0-1,1 0,0 0,0 2,0-2,-1 1,2 0,-2 0,2 0,-1-1,-1 2,1-1,0 0,0 1,1-1,-1-1,0 2,1 0,-2 0,2-1,-1 0,-1 0,1 1,-1-1,0 1,1 0,0-2,1 2,-1 0,0 0,0 0,-1 0,0-1,0 1,2 0,-2-1,1 1,0 0,-1 0,0 0,0 0,0 0,0 0,0 0,1 0,-1-1,1 1,-1 0,1 0,0-1,-1 1,1 0,-1 0,0-1,0 1,0 0,1-1,-1 1,0 0,0 0,0 0,0 0,1 0,-1 0,0 0,0 0,0 0,0 0,0 0,1 0,0 0,0 0,-1-1,2 1,-1 0,4 0,-5-1,1 1,-1 0,1 0,-1 0,0 0,1 1,-1 0,0 0,0-1,0 1,0-1,0 1,0-1,0 2,0-1,0 1,0-1,-1 2,1-2,-1 2,1-2,0 1,0 0,0-1,0 1,0 0,0 0,0 0,-1 1,1-1,-1 1,0 0,0 0,1-1,-2 1,1 0,-1 0,-1 0,0 0,0 1,0-1,-1 0,-1 0,1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560 635,'4'0,"-1"0,0 0,0 0,0 0,1 0,-1 0,0 0,0 0,0-1,0 1,0 0,0 0,0 0,0 0,1 0,-1 0,0 0,0 0,1 0,-1 0,0 0,1 0,-1 0,1 0,-1 0,0 0,0 0,1-1,-1 1,0 0,0 0,0 0,1 0,-1 0,0 0,0 0,0 0,0 0,0 0,0 0,0 0,0 0,0 0,0 0,0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639 529,'3'3,"-1"0,0 0,0 0,0 0,1-1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941 288,'3'0,"0"1,0 0,0-1,0 0,0 0,0 0,0 0,0 0,1 0,-1 0,0 0,0 0,0 0,0 0,0 1,0-1,0 0,0 0,0 0,0-1,1 1,0 0,-1 0,0 1,0-1,0 0,0 0,0 0,0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653 525,'-3'2,"2"1,-1 0,0 0,0 0,0 0,0 0,1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572 250,'2'3,"-1"0,2-1,-1 1,4 7,-3-6,0-1,-1 0,1 1,-1-1,1 0,-1 0,-1 0,1 0,-1-6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599 254,'-2'3,"-1"0,1 0,-1 0,0 0,2 0,-2 1,0 0,2-1,0 0,1 0,2-6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617 235,'-1'3,"0"0,0 0,0 0,-1 0,0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622 282,'1'3,"-1"0,0 0,-2 0,1 0,1-6,1 0,1 0,1 1,0 0,-2 5,-1 0,-1 0,1 0,3-2,0-1,0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633 288,'3'3,"0"-3,0 0,0 1,0-1,0-2,-2-1,-1 0,0 0,-3 2,0 1,0 2,0 0,2 1,0 0,2 0,2 0,0-1,0-2,0 0,0 0,-2-3,-4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658 283,'1'3,"-1"0,-1 0,1 0,0 0,4-3,-2-3,0 0,-1 0,0 0,-2 6,0 0,1 0,2 0,-1 0,2-3,-1-3,-1 0,0 0,0 0,-1 0,0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658 541,'1'3,"-1"0,0 0,2-6,0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662 514,'0'3,"0"0,-1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658 547,'0'-3,"1"0,1 0,1 1,0 1,-1 4,-2 0,0 0,-1 0,1 0,3-3,-1-3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254 330,'3'0,"0"0,0 0,0 0,1 0,0 0,0 0,0 0,0 0,0 0,0 0,-1 0,1 0,-1 0,1 0,0-1,-1 1,0 0,3 0,-3 0,0 0,0 0,2 0,-2 0,0 0,0 0,0 0,0 0,0 0,0 0,1 0,0 0,-1 0,0 0,0 0,0 0,0 0,0 0,0 0,0 0,0 0,0 0,0 0,0 0,0 0,0 0,0 0,0 1,0-1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679 541,'3'0,"0"-2,-3-1,-3 1,0 2,1 3,2 0,-1 0,2 0,2-2,0-1,0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695 535,'0'3,"0"0,-1 0,1 0,3-4,-2-2,0 0,0 0,-1 6,1 0,-1 0,1 0,2-1,-1-5,0 0,0 0,-1 0,-1 0,0 0,0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725 526,'3'0,"0"0,0-1,0 1,0-1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756 509,'3'3,"-2"0,2-1,-2 1,2 0,-1 0,0 0,0 0,0 0,1-2,-6-3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772 509,'-1'3,"-2"-1,1 1,0 0,0 0,-1-2,2 2,-2 0,6-1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785 496,'-1'3,"-1"0,0 0,1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637 558,'3'0,"0"0,0 0,0 0,0 0,1 0,0 0,-1 0,7 0,-6 0,-1-1,0 1,0 0,2 0,-1 0,0 0,-1 0,0 0,0 0,0 0,1 0,-1 0,0 0,0 0,0 0,1 0,0 0,0-1,-1 1,0 0,1 0,-1-1,0 1,0-1,0 1,0 0,0 0,0 0,0-1,0 1,0 0,0 0,0 0,0 0,0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724 564,'3'2,"0"1,-1 0,0 0,-1 0,2 0,0 0,-1 1,0-1,0 0,0 0,-1-6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751 565,'-2'3,"-1"-2,0 2,0-1,0 1,0 0,0 0,0-1,0 1,0-1,0 0,0 0,0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1278 684,'-3'-1,"0"-1,0 1,0-1,0 1,0-2,0 2,0 0,0-2,0 2,2-2,-2 1,2-1,-1 0,0 0,1 0,-1-1,1 1,0 0,-1 0,1 0,0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1359 153,'0'-3,"1"-1,2 2,0 1,0 1,0-2,0 2,0 1,0 0,-3 2,1 0,-3 0,-1-1,0-1,0 0,0-1,0 0,0-2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570 780,'3'0,"0"0,1 0,-1 0,0 0,3 0,-3 0,0 0,0 0,0 0,0 0,0 0,0 0,0 0,0 0,0 0,1 0,-1 0,0 0,0 0,0 0,0 0,0 0,0 0,0 1,0-1,0 0,0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1298 824,'3'0,"1"0,-1 0,0 0,0 0,0 0,1 0,0 0,-1 0,0 0,0 0,0 0,1 0,0 0,-1 0,0 0,0 0,0 0,0 0,0 0,0 0,0 0,0 0,0 0,0 0,0 0,0 0,0 0,1 1,-1-1,0 0,0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744 982,'3'1,"0"-1,0 2,1-2,-1 1,0-1,0 0,1 0,-1 0,0 0,0 0,0 0,0 0,0 0,0 0,0 0,0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625 818,'-1'3,"-1"0,0 0,0 0,-1-2,0 1,0 0,0 0,0-1,0 1,0 0,0-2,0 2,-1-1,0 1,0-1,0 1,0-1,1 0,-1 1,1-1,0 0,0 0,0 0,0 0,-1-1,0 0,1 0,0 0,0 0,0 0,0-1,0 1,0 0,-1-2,0 1,1 1,0-1,0 0,0 0,0 1,-1-1,1 0,0 1,0 0,-1-1,1 0,0 1,0-1,0 0,0 0,1-2,0 0,-1 1,2-1,-2 0,2 0,-2 1,3-1,-2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443 811,'0'3,"-1"0,1 0,-1 0,1 0,-1 1,0-1,1 0,0 0,-1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439 814,'3'0,"0"1,0 0,0 0,0-1,0 1,0-1,0 1,0-1,1 1,-1 0,0-1,0 0,0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1440 155,'0'3,"0"0,0 1,0-1,0 0,0 0,0 0,0 0,0 0,-1 0,1 0,0 0,0 1,0-1,0 1,0-1,0 2,0-1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225 385,'-3'-1,"0"0,-1 1,1 0,-2 0,2 0,0 0,0 0,0 0,0 0,0 0,0 0,0 1,1 2,2 0,1 0,1 0,-2 0,2 0,-1 0,1 0,0 0,1 0,-2 0,0 0,0 0,-3 0,-1 0,0-2,0 1,0-1,0 1,0-1,-1 0,1 0,0 0,0 0,6 1,0-1,0 1,0-1,-1 2,-1 0,-1 0,1 0,-1 0,1 0,-1 0,0 0,0 0,-1 0,-1 0,1 0,0 0,0 0,1 1,-1-1,0 1,1-1,0 0,0 1,0-1,0 1,0-1,0 0,1 0,0 0,0 0,0 0,0 0,0 0,1 0,-1 0,1 0,0 0,0 0,0 0,1-1,0-1,0-1,0 1,0 0,0-1,0 0,0 1,0-1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209 373,'-1'3,"-2"-2,0-4,0 1,0 0,0 2,0-1,-1 1,1 0,0 0,0 0,0 1,0 0,0 1,0 0,0 1,0 0,1 0,-1-2,1 2,-1-1,2 1,0 0,0 0,1 0,0 0,0 0,0 0,1 0,1 0,0 1,1 0,-2-1,2 1,0-1,0 0,0 1,-1-1,2-1,-3 1,2-1,-1 1,1 0,0-1,0 1,0 0,-1 0,1 1,-1-1,-2 0,1 0,0 0,-1 0,0 0,0 0,-1 0,1 1,-1-1,0 0,0 0,-1 0,1 0,0 0,-1 1,0 0,1-1,-2 1,1-1,0 1,0-1,-2 0,2 0,-1-1,-2 3,2-2,0 0,1 0,-2 0,1 0,0-1,0 1,1 0,-1-1,0 0,-1 1,1 0,0-2,0 1,0-1,6 0,0-1,0 0,0 0,0 1,0-1,1 1,-1 0,0-1,0 1,0 0,0 1,0-1,0 1,1-1,-1 1,0-1,1 2,-1-2,1 2,-1 1,0-2,-1 1,-1 1,1-1,-2 0,0 0,0 0,0 0,0 0,0 0,0 1,0-1,0 0,-1 0,1 1,0-1,0 1,0 7,0-8,0 0,0 0,0 0,0 1,0-1,-1 0,0 1,1-1,-1 2,1-2,0 1,0 1,0-2,0 0,0 2,0-1,0-1,0 1,0-1,0 1,0-1,0 0,0 1,0 1,0-1,0 1,0-1,0-1,-1 2,1-2,0 0,0 0,0 0,0 1,0 0,0 0,0 0,0 0,0-1,1 0,0 2,1-2,-1 1,1-1,-1 1,1-1,-2 0,2 0,0 0,1-1,0-1,0-2,0 1,0 0,0 0,0 0,-2-3,-3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323 357,'3'0,"0"0,0 0,0 0,0 0,1 0,-1 0,1 0,-1 1,0-1,0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1368 159,'-2'3,"-1"-1,2 1,-2-1,1 1,-1-2,1 2,0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1569 245,'2'0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978 414,'1'3,"2"-2,0 0,0 0,0 0,2-1,-2 0,0 0,0 0,0-1,0 1,1 0,-1-1,0 1,0 0,0-1,0 0,0 1,1 0,-1-1,1 0,-1 1,0 0,0-1,0 1,0 0,0-1,0 1,1 0,-1 0,0 0,0 0,0 0,0 0,0 0,0 0,0 0,0 0,0 0,0 0,0 0,0-1,0 1,0 0,0 0,0 0,1 0,-1 0,0 0,1 0,-1 0,0 0,0 0,1 0,-1 0,0 0,0 0,0 0,0 0,0 0,0 0,0 0,0 0,0-1,0 1,0 0,0 0,0 0,0 0,0 0,0 0,0 0,0 0,0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556 542,'3'0,"0"1,0-1,0 0,0 0,0 0,0 0,0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571 536,'3'0,"0"1,1 0,-2 2,1-1,-3 1,-3-2,0 1,0-1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791 344,'3'1,"0"0,0-1,0 0,0 1,1 0,0-1,0 0,-1 0,0 0,0 1,1-1,-1 0,1 0,0 0,0 0,0 0,-1 0,0 0,0 0,1 0,-1 0,1 0,-1 0,0 0,0 0,0 0,1 0,0 0,0 0,-1 0,0 0,0 0,1 0,0 0,-1 0,1-1,0 0,0 1,-1 0,3-1,-3 1,0 0,0-1,0 1,1 0,-1 0,0-1,0 1,0-1,0 1,0-1,0 1,0 0,0-1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794 353,'3'2,"0"-2,1 1,-1-1,3 0,-3 0,0 0,0 0,0 0,0 0,2 0,-2 0,1 0,1 0,-1 0,-1 0,0 0,1 0,-1 0,1 0,-1 0,0-1,0 1,0 0,1 0,-1 0,0 0,0 0,0 0,0-1,0 1,0 0,1 0,-1 0,0 0,1 0,-1-1,1 1,-1 0,0-1,2 1,-2 0,0-1,0 1,0 0,0 0,0 0,1 0,-1 0,1-1,-1 1,0 0,0 0,0 0,0 0,0 0,0 1,0 0,1-1,-1 0,0 1,1-1,-1 0,0 0,0 0,1 0,-1 0,1 0,-1 0,0 0,0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370 575,'3'0,"0"0,0 0,0 0,0 0,0 0,0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463 575,'3'0,"0"1,0 0,0-1,0 0,0 0,0 0,0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562 570,'3'0,"0"2,0-2,0 0,0 1,2-1,-2 0,0 0,1 0,0 0,-1 0,0 0,1 0,-1 0,1 0,0 0,0 0,-1 0,1 0,0-1,0 1,-1-1,0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647 570,'3'1,"0"-1,0 1,0-1,0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671 386,'3'1,"0"-1,0 0,3 1,-3-1,1 1,-1-1,1 0,-1 0,1 0,1 0,0 1,0-1,-2 0,0 0,0 0,0 0,0 0,0 0,2 1,-2-1,0 0,0 1,0-1,0 0,0 0,0 1,0-1,0 0,0 0,0 0,0 0,0 0,0 0,0 0,1 0,1 0,1 0,-1 1,-1-1,0 0,0 0,-1 0,1 0,0 0,2 0,-2 0,0 0,1 0,1 0,-2 0,1 0,0 0,0 0,1 0,-2 0,15-1,-13 0,-2 1,1 0,-1 0,0 0,1 0,-1 0,1 0,-1-1,1 1,-1 0,0 0,-1-1,1 1,0 0,0 0,-1 0,1 0,0 0,-1 0,0 0,0 0,0 0,0 0,0 0,0 0,3 0,-2 0,-1 0,0 0,0 0,0 0,0 0,0 0,0 0,0 0,0 0,2 0,-2 0,0 0,0-1,0 1,0 0,0 0,0 0,0 0,0 0,0 0,2-1,-1 0,-1 1,1 0,1-1,-2 1,1 0,-1-1,0 1,1 0,-1-1,1 1,-1 0,0 0,1 0,-1 0,0 0,0 0,0 0,0 0,0 0,1 0,-1 0,1 0,0 0,-1 0,0 0,0 0,1 0,-1 0,0 0,0 0,1 0,-1 0,0 0,0 0,0 0,0 0,0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1330 193,'0'-3,"3"1,0 0,0 1,0 0,0 0,0 1,0 0,0 0,0 1,0 1,-1 1,-2 0,-2 0,0 0,-1-2,0 0,0 0,0-1,0 0,0 0,0-1,0-1,2-1,0 0,1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725 718,'3'0,"0"0,0 0,1 0,-1 0,0 0,0 0,0 0,0 0,6 0,-6 0,2 0,-2 0,0 0,0 0,0 0,0 0,0 0,0 0,1 0,-1 0,0 0,0 0,0 0,0 0,0 0,0 0,0 0,0 0,0 0,0 0,0 0,0-1,0 1,0-1,0 1,0 0,0 1,0-1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727 717,'3'1,"0"-1,1 0,-1 0,0 0,0 0,0 0,0 0,0 0,0-1,1 1,0 0,-1 0,0 0,0-1,0 1,0 0,0 0,0 0,0 0,0 0,0 0,0 0,0 0,0 0,0 0,0 0,0 0,0 0,0 0,0 0,0 0,0 0,0 0,0 0,1 0,-1 0,0 0,0 0,0 0,0 0,0 0,0 0,0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729 359,'3'0,"0"0,0 0,0 0,0 1,0-1,0 0,0 0,1 0,-1 0,1 0,-1 0,1 0,0 0,0 0,-1 0,1 0,0 0,-1 0,1 0,0 0,-1 0,1 0,-1 0,1 0,0 0,1 0,0 0,-1 0,0 0,3 0,-3-1,0 1,0 0,-1-1,0 1,0 0,0 0,1 0,-1 0,0 0,0 0,0 0,0 0,0 0,0 0,0 0,0 0,0 0,2 0,-2 0,6 0,-5 0,-1 0,1 0,-1 0,0 0,0 0,0 0,0 0,0 0,0 0,0 0,0 0,0 0,0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572 388,'3'1,"0"0,0-1,0 1,0-1,2 0,0 0,-2 0,0 0,0 0,0 0,1 0,1 0,-1 0,0 0,0 0,1 0,-1 0,-1 0,0 0,1 0,0 0,-1 0,0 0,0 0,0 0,0 0,0 0,0 0,0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585 694,'4'0,"-1"0,0 0,5 0,-4 0,0 0,-1 0,1 0,-1 0,0 0,1 0,0 0,-1 0,1 0,-1 0,0 0,2 0,2 0,-3 0,-1 0,1 0,-1 0,1 0,-1 0,1 0,0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1375 156,'3'3,"0"-2,0 2,-1 0,0 0,-1 0,1 0,0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1384 186,'3'-1,"0"0,0-1,0 1,0 0,0 0,0 0,0 0,0 3,-1 1,-1 0,-1 0,-3-2,0 1,0-1,0 0,0 0,0 0,0 1,0-1,0 0,0 0,0-1,1-3,-1 1,3-1,0 0,0 0,1 0,2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142 544,'3'0,"0"0,0 0,0 0,0 0,1 0,-1-1,0 0,2 1,-1-1,0 0,-1 1,0 0,0 0,0-1,0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255 345,'0'3,"0"0,0 0,0 0,0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249 354,'1'3,"0"0,1 0,0 0,-1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264 357,'-1'3,"-1"0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328 630,'2'3,"1"-1,-1 1,1-2,-1 2,1 0,0-2,0 0,1-1,-1 0,0-2,0 2,0-1,0 0,0-1,0 1,0 0,0-1,0 1,0 0,0 1,0-2,0 2,0 1,0 0,0 1,1 0,-2 1,1-2,-1 2,1-2,0 1,0 0,0 0,0-2,0 1,0-1,0 0,2 0,-2 0,1-1,-1 0,0 0,0 0,0-1,0 1,0 0,0 0,0 0,0 0,0 0,0 0,0-1,0 1,0 2,0 0,0 0,0 0,0 0,0 0,0 1,0 0,0-1,0 0,0 0,0 0,0 1,0-2,0 1,1-1,-1 0,0-1,0 1,0 0,0 0,0 0,0-1,0 1,0-2,0 1,0-2,0 2,0-1,0 2,0-1,0-1,0 1,0 1,0-2,0 1,0 0,0 1,0-1,0 0,0 1,0 0,0 0,0 1,0-1,0 1,0 1,0-1,0 0,0 1,0-1,0 1,0-1,0 0,0 0,0 0,0 0,0-1,0 1,0-1,0 0,0 0,1 0,-1 0,0 0,0 0,0-2,0 2,0-1,0 0,0 1,0 0,0-2,0 1,0 0,0 0,0 0,0-1,1 1,-1 0,0 0,0-1,0 2,0-1,1-1,-1 2,0-1,0 0,0 1,0-1,0 2,0 0,0 1,1 0,-1 0,0-1,0 0,0 1,0-1,0 1,0 0,0-1,0 1,0-1,0 0,0-1,0 0,0 1,0 0,0-1,0 0,0 0,0 0,0 0,0-1,0 0,0 0,0 0,0 0,0 0,0 0,0-1,1 1,-1-1,1 1,-1 0,1 0,-1 0,0-1,0 1,0 1,0 0,0-1,0 0,0 1,0 5,-1-2,1-1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117 984,'3'0,"0"1,0-1,1 1,-1-1,0 0,0 1,0-1,0 0,0 0,0 0,0 0,0 0,0 0,0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260 325,'0'3,"0"0,0 0,-1 0,1 0,-1 0,0 0,1 0,-1 0,1 0,0 0,0 0,0 0,0 0,0 0,-1 0,1 0,0 0,0 0,0 0,0 0,0 0,-1 0,1 0,0 0,0 0,0 0,0 0,0 0,0 0,0 1,0-1,0 0,0 0,0 0,0 0,1 1,-1-1,0 0,0 0,0 0,1 0,-1 0,0 0,0 0,0 0,0 0,0 0,0 0,0 0,0 0,0 0,0 0,0 0,1 0,-1 0,0 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314 319,'3'1,"0"0,1 0,-1-1,0 0,0 0,0 0,2 0,-1 0,-1 0,8 0,-8 0,0 0,0 0,0 0,1 0,0 0,-1 0,1 0,0 0,0 0,1-1,-1 1,0-1,0 1,0 0,0 0,1-1,-1 1,2-1,-1 1,-1-1,2 0,-2 1,1 0,0-1,0 0,1 1,-2 0,6-2,5 0,-10 2,0-1,0 0,0 0,0 0,0 0,-1 1,1 0,-1-1,0 0,1 0,-1 0,0 0,1 0,-1 0,-1 1,0 0,0-1,3-1,-3 2,0 0,0-1,0 1,0-1,0 1,4-1,-3 1,1-2,-1 1,-1 1,1 0,0 0,1-1,-2 1,0-1,0 1,0-1,1 1,-1 0,0 0,0 0,0 0,0 0,0 0,-1 3,-1 0,-1 0,0 0,0 0,1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323 983,'3'0,"0"0,0 0,0 0,0 0,0 0,0 0,0 0,0 0,0 0,0 0,0 0,0 0,0-2,0 2,0-2,0 2,0 0,0 0,0-2,0 0,0 2,0 1,0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429 982,'3'0,"0"0,0 0,0 0,0 0,0 1,0-1,0 1,0-1,0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648 985,'3'0,"0"0,0 0,0 0,0 0,0 0,0 0,0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195 482,'-3'-1,"0"-1,0-1,0 1,0 0,0-1,0 1,1-1,-1 0,0 0,-1-3,1 4,3-1,-1 0,-1 0,1 0,1 0,0-1,-2 0,2 1,-1 0,1 0,0 0,0 0,0 0,0 0,0 0,0 0,0 0,0 0,0 0,0 0,0 0,0 0,0 0,0-1,1 1,0 0,-1 0,1 0,1 0,-2 0,2 0,-1 0,0 0,1-1,1 2,-1-1,1 1,0 0,0 1,0 0,0 0,0-1,0 1,0-1,0 1,0 1,0 0,0 0,0 0,0 1,0 1,2 0,-2 0,0 0,0-1,1 0,-1 0,0 0,-1 2,1 0,-2 0,0 0,1 0,-1 0,0 0,1 0,-1 0,-1 0,0 0,1 0,-1 0,0 0,0 0,0 0,0 0,0 1,0-1,0 0,0 0,0 0,0 0,0 0,0 0,0 0,0 0,0 0,0 0,0 0,0 0,0 0,0 1,-1-1,0 0,0 0,-1 0,1 0,-1 0,-1-1,1 1,-1-2,0 0,0 0,0-1,0 0,0 1,0-1,0 1,0-1,0 0,-1 1,1 0,0-1,0 1,0-1,0 0,0 0,0 1,0-1,0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708 982,'3'0,"0"0,1 0,-1-1,0 1,0 0,0-1,0 1,0 0,0 0,0 0,0 0,0 0,0-1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780 992,'3'-1,"0"1,1 0,-1 0,1 0,0 0,-1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318 481,'-3'0,"0"-1,0-1,0 0,0 0,2-1,-2 0,1-1,1 0,-1 1,1 0,-1-1,0 1,0-1,1 1,-1 0,-1-1,2 1,-1 0,1 0,0 0,0 0,0 0,1 0,-1-1,1 1,0 0,-1-1,1 0,0 1,0 0,0 0,0 0,0 0,-1 0,1 0,0 0,0 0,1 0,0 0,1 0,0-1,1 2,0-1,0 2,0 0,0 0,0 0,1 0,1 1,-1-1,-1 1,1 0,0 0,0-1,1 1,-2 0,1-1,-1 1,2 0,-1-1,-1 1,0 0,0 0,1 0,1 0,-1 0,0 0,-1 0,0 0,1 0,-1 0,2 0,-2 0,2 0,-2 0,0 0,0 0,0 0,0 0,1 0,-1 0,5 1,9-1,-13 0,7 0,-8 0,0 0,0 0,0 1,0-1,3 0,-3 0,0 0,0 0,0 0,2 0,-2 0,0 0,0 0,0 0,0 1,0-1,0 0,0 0,1 1,0 0,-1-1,0 0,1 0,-1 0,1 0,-1 1,2 0,-1-1,0 0,0 1,3-1,-3 0,1 0,-1 0,0 0,0 0,-1 0,1 0,0 0,-1 0,1 0,-1 0,0 0,0 0,1 0,-1 0,0 0,0 0,0 0,0 0,0 0,0 0,0 0,0 0,3 0,-3 0,0 0,1 0,-1 0,0 0,0 0,0 0,0 0,0 0,1 0,-1 0,0 0,0 0,1 0,0 0,0 0,-1 0,1-1,1 0,-2 1,1 0,-1 0,1 0,-1 0,0-1,0 1,0-1,0 1,0 0,1-1,-1 1,1 0,-1 0,1-1,0 1,0 0,-1 0,0 0,1 0,0 0,-1 0,1 0,0 0,0 0,-1 0,0 0,1 0,0 0,0 0,-1 0,4 0,-3 0,0 0,-1-1,1 1,-1-1,0 1,0 0,0-2,0 2,1-1,-1 1,0-1,0 1,1 0,0-1,1 1,-1 0,0 0,0 0,0 0,-1 0,1 0,-1 0,0 0,1 0,0 0,0 0,-1 0,1 0,0-1,0 1,-1 0,0-1,0 1,0 0,0 0,0 0,1 0,-1 0,1 0,-1 0,1 0,0 0,2 0,-2 0,2 1,-2-1,-1 0,0 0,1 1,0-1,1 0,-1 1,0-1,2 0,-3 0,0 0,0 0,0 0,0 0,0 1,0 0,0-1,0 1,3 1,-3-2,2 2,-2-2,1 1,-1-1,0 1,0 0,1-1,-1 0,0 1,0-1,0 1,0-1,0 1,0 1,-1 1,2-1,-1 2,0-2,-1 1,1-1,-1 1,0 0,1 0,0-1,0 1,0 0,0-1,-1 1,-1 0,2-1,-3 1,2 1,-2-1,1 0,0 0,0 1,-1-1,2 1,-2 0,1-1,1 1,-1-1,0 0,0 0,0 0,-1 0,-2 0,-1 1,1-1,0 0,0 0,1 1,-2-1,0 0,-1 0,1 0,0 0,-2-2,1 2,0-1,1-2,-1 1,0 1,1-2,-2 1,2-1,-2 2,2-2,0 0,0 0,-2 2,1-1,1-1,-3 1,1 1,2-2,-1 0,1 1,0-1,-2 1,2-1,0 1,0-1,0 0,0 0,0 0,0 0,0 0,0 0,0 0,0 0,-5 0,3 0,1 0,0 0,-2-1,2 1,-1-1,0 0,1 1,-4-1,4 1,-1 0,2 0,-1 0,1 0,0 0,0 0,0 0,-2 0,0 0,2 0,0 0,0 0,0 0,-2 0,2 0,0 0,-2 0,2 0,0 0,-2-1,2 1,0 0,0 0,0 0,-4 0,0 0,3 0,0 0,0 0,-1-1,1 1,0-1,0 1,0 0,-1 0,1 0,0 0,0-1,0 1,0 0,-1 0,1 0,0 0,1 0,0 0,0 0,0 0,-1 0,1 0,-1 0,1 0,-1 0,1 0,-1 0,0 0,1 0,0 0,0 0,-1 0,1 0,0 0,-1 0,1 0,0 0,0 0,-1 0,1 0,-1 0,1 0,0 0,0 0,-1 1,0-1,1 0,0 0,-1 0,0 0,1 0,-1 0,0 0,0 0,-1 0,1 0,0 0,0 0,0 0,0 0,-1 0,1-1,0 1,1 0,-1-1,1 1,0 0,0 0,0 0,0 0,0-1,-2 1,2 0,-2 0,0 0,2 0,-1 0,-1 0,1 0,-1 0,1 0,0 0,0 0,1 0,-2 0,2 0,-2 0,0 0,0 0,2 0,-2 0,2 0,0 0,-1 0,1 0,0 0,-1 0,0 0,1 0,0 0,0 0,0 0,-1 0,1 0,-1 0,0 0,1 1,0-1,-1 0,1 0,-2 0,2 0,0 0,0 0,-1 0,-1 0,0 0,1-1,1 1,0 0,-1 0,0 0,1 0,0 0,0 0,0 0,-1 0,1 0,0 0,0 0,0 0,0 0,0-1,0 1,-1-1,-2 1,2 0,1 0,0 0,0 0,0 0,0 1,0-1,-1 0,1 0,-1 0,1 0,0 0,-1 0,1 0,0 0,0 0,-1 0,1 0,0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833 987,'3'-1,"1"1,-1-1,0 1,0 0,0 0,1 0,-1 0,1 0,-1 0,0 0,0 0,0 0,0 0,0 0,0 0,0-1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344 640,'-3'-1,"1"-2,1 0,0 0,0 0,-1 0,0 0,0 0,1 0,-1 0,1 0,0 0,0-2,1 2,0 0,0 0,0 0,1 0,-1 0,1 0,1 0,-1 0,2 1,-1-1,1 1,0 0,0-1,0 1,0 1,0-1,0 1,0 0,0 1,1-1,0 0,0 1,-1-2,1 2,1-2,-1 1,0 0,-1 0,1 0,-1 0,0 0,0 1,0-2,0 2,0-2,1 1,-1 1,1-2,0 2,-1 0,0-1,1 0,-1 1,0 0,0 0,0 0,0 0,0 0,0 0,0-1,1 1,1 0,-2-1,1 1,-1 0,0 0,0 0,0 0,0 0,0-1,0 1,0 0,0-1,1 1,-1 0,1-1,0 1,0 0,-1 0,2 0,-2 0,2 0,0 0,-2 0,0-1,2 1,-2 0,1 0,-1-1,2 0,0 1,-1-1,0 0,1 1,-2-1,1 1,-1 0,1 0,0-1,-1 1,1 0,-1 0,1-1,0 1,-1 0,3 0,-3 0,1 0,-1 0,1 0,0 0,-1 0,0 0,0 0,0-1,1 1,0 0,1 0,-2 0,0 0,1 0,3-1,-4 1,1 0,0 0,-1 0,2 0,-1 0,0 0,-1 0,0 0,3 0,-2 0,-1-1,2 1,-1 0,0 0,-1 0,0 0,0 0,0 0,0 0,0 0,0 0,0 0,1 0,-1 0,0 0,0 0,0 0,0 0,0 1,0 0,0 0,0-1,0 2,0-2,0 1,0-1,0 1,0 0,1-1,0 1,0 0,-1-1,0 1,0 0,0 1,0 0,-1 1,1-1,0 0,0 0,0 0,-1 1,0 0,0 0,1-1,-1 2,2-1,-1 0,-1 0,-1 0,0 0,1 0,-1 0,1 0,-1 1,-1-1,2 0,-1 0,-1 0,0 0,0 0,0 1,-1-1,1 0,-1 0,-1 0,1 0,-2-1,1 1,-1-2,0 1,0 0,0 0,0-1,0-1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993 1046,'3'0,"0"0,0 0,0 0,0 0,1 0,-1 0,0 0,0 0,0 0,0 0,0 0,1 0,-1 0,0 0,0-1,0 1,0 0,0 0,0 0,0-1,0 1,0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1395 321,'3'1,"0"0,0 1,0-2,1 1,-1-1,1 1,-1-1,1 0,-1 0,1 0,-1 1,1-1,0 1,1-1,-1 1,-1-1,0 0,0 1,0 0,0-1,1 0,-1 0,0 0,0 0,0 0,1 0,-1-1,0 1,0 0,0-1,0 1,0-1,0 0,0 0,0 0,0 0,0 1,0 0,0-2,-6 0,0 1,0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1229 896,'-3'-2,"-1"1,1 0,0 0,0 1,0 0,0 0,1 4,2-1,-1 0,1 0,0 0,0 0,1 0,1 0,-1 0,-1 0,2 0,-1 0,1 0,0 0,-4 0,-1-3,0 2,0 0,0-2,0 0,0 1,0-1,0 0,0 1,2 2,4-1,-1 1,0 0,1-1,-2 1,2-2,-2 3,0-1,0 0,0 0,-1 0,0 0,0 0,0 1,0-1,0 0,0 0,0 1,0-1,0 1,0-1,0 1,0-1,0 0,0 0,0 1,0-1,0 1,0-1,0 1,0 0,0-1,0 0,0 0,1 0,1 0,1 0,0 0,0 0,0-2,0 1,0-2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1249 1016,'3'-1,"0"1,0 0,0 0,0 0,0 0,0-1,0 1,1-1,-1 1,0 0,0 0,1 0,-1 0,0 0,0 0,0-1,0 1,0-1,0 1,0 0,1 0,-1 0,0 0,0 0,0-1,0 1,0 0,0 0,0 0,0 0,0 0,0 0,0 0,1 0,-1 0,0 0,0 0,0 0,0 0,0 0,0 0,0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1229 951,'1'3,"0"0,-1 0,2 0,-2 0,0 0,2 0,-2 0,0 2,1-2,-1 0,1 1,-1-1,0 0,0 0,1 0,0 0,-1 0,1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1244 950,'3'0,"0"1,0 1,14 2,-14-4,1 0,2 0,-3 0,0 0,0 0,1 0,0 0,-1 0,0 0,0 0,0 0,0 0,1 0,-1 0,0 0,0 0,0 0,0 0,0-2,0 1,0 0,0 0,1 0,0 1,-1-2,0 2,0 0,0 0,0 0,0 0,0-1,0 1,0-1,0 1,0-1,0 1,0 1,-2 2,0 0,-1 0,0 0,0 0,0 0,0 0,0 0,0 0,0 0,0 0,-1 0,1 0,0 0,0 0,0 0,0 0,0 0,0 0,0 0,-1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748 281,'1'3,"0"0,0 0,0 0,0 0,-1 0,1 0,0 0,0 1,0-1,0 0,0 0,-1 0,1 0,0 0,0 0,0 0,-1 0,1 0,0 0,0 0,-1 0,0 0,0 0,1 0,-1 0,1 0,-1 1,0-1,0 0,0 0,0 0,0 0,0 0,0 0,1 0,0 0,-1 0,0 0,0 0,0 0,0 0,0 0,0 0,0 0,0 0,0 0,0 0,0 0,-1 0,0 0,1 0,-1 0,1 0,0 0,-1 1,0-1,1 0,0 0,0 0,-1 0,0 0,1 1,0-1,0 0,0 0,0 1,-1-1,0 0,0 0,1 0,0 0,0 0,0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750 286,'0'3,"1"0,-1 0,1 1,0-1,0 0,-1 0,1 0,0 0,-1 0,0 0,0 0,0 0,1 6,-1-6,0 0,0 0,0 0,1 0,-1 0,0 0,1 0,-1 0,0 0,0 0,1 0,-1 0,0 0,0 0,0 0,0 0,0 0,0 0,0 0,0 0,0 0,0 0,0 0,0 0,0 0,0 0,0 0,0 0,1 0,-1 0,0 0,0 0,0 0,0 0,1 0,-1 0,0 0,0 0,0 0,0 0,0 0,0 0,0 0,0 0,0 0,-1 0,1 0,0 0,-1 0,1 0,0 0,-1 0,1 0,-1 0,1 0,0 1,-1-1,1 1,0-1,0 0,0 0,0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1502 953,'3'1,"-2"2,2-1,-1 1,1 0,0 0,0-1,0 0,0-1,0-1,0 0,0 0,0 0,0 0,0 0,0-2,0-1,0 2,0-1,3-2,-3 2,0 1,0 0,1 0,-1 0,0-1,0 2,0 0,0 2,0 0,-1 1,1 0,0-2,0 1,0-1,0 0,0 1,0-1,0 0,0-1,0 2,0-1,0 0,0-1,0 0,0-1,1 0,-1 0,0 0,0-1,0 1,0 1,0-2,0 1,0-1,0 0,0 1,0-2,0 2,0-1,0 1,0-1,0 1,0 0,3-1,-3 2,0-1,0 1,0-1,2 0,-2 1,0 0,0 1,-1 2,1 0,0-1,0 0,0 0,0 1,0-1,-1 1,1-1,0-1,0 1,0-2,0 1,0-1,0 0,0 0,0 0,0-1,0 1,0 0,0-1,1 1,0-2,-1 1,0 1,0-1,0 0,0 0,0 0,0-1,0 1,0 0,0 0,0 0,0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1302 165,'0'3,"0"0,0 0,0 0,-1 1,1-1,0 0,0 0,0 0,-1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1417 165,'3'2,"-2"1,-1 0,0 0,-3-1,0-1,6 1,0-2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1421 180,'3'0,"0"0,0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977 466,'-3'-2,"0"0,0 0,2-1,-2 1,0-1,1 0,1 0,1 0,0 0,0 0,1 0,1 0,0 0,1 1,0 0,0 1,0-1,0 0,0 1,0 0,0 0,0 0,1-1,-1 1,0 0,0 1,1-2,-1 2,1-1,-1 1,0-1,0 1,0 0,0 0,0 0,1 0,-1 0,0 0,0 0,1 0,-1 0,0 0,0 1,0 0,0-1,0 1,1 0,-1-1,0 1,1-1,-1 1,0 0,0 0,0 2,-1 0,1-1,0 1,-3 0,0 0,0 0,-1 0,-2-1,0 1,0-2,0 2,0-2,1 2,-1-2,0 1,-2 0,1 0,1-1,0 0,-1 1,1-1,0 0,0 0,0-1,0 0,0 0,0 0,0 0,0 1,0-1,0 0,0 0,0 0,0 0,0 0,-1-1,0 1,1 0,0 0,-1 0,1 0,0 0,0 0,0 1,0-1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1448 169,'3'0,"0"0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1473 161,'0'3,"0"0,0 0,0 1,0-1,0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1486 166,'3'-1,"0"1,-1 3,-2 0,0 0,-3-1,0-1,3-4,-1 0,1 0,0 0,3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194 493,'-3'-3,"0"1,-1-1,1 0,0 1,0 0,0 1,0-2,0 1,0 0,1-1,-1 1,1-1,0 0,-1 0,2 0,-1 0,1 0,0 0,2 0,0 0,0 0,-1 0,0 0,1 0,0 0,1 0,2 0,-2 0,1 1,-1-2,1 1,-1 0,-1 0,2 0,0-1,0 2,0 1,0 0,0 0,0 1,1 0,0 0,-1 0,1 0,-1 0,0 0,1-1,-1 1,0 0,0-1,1 1,-1 0,1 0,-1-1,1 1,0 0,-1 0,2 0,-1 0,0 0,3 0,-3 0,0 0,0 0,-1 0,1 1,1-1,0 1,-1 0,0-1,-1 0,1 0,0 0,0 0,-1 1,1-1,0 0,0 1,-1-1,1 0,1 0,-1 0,1 0,-2 0,0 0,0 0,2 1,-1-1,-1 0,1 0,-1 0,2 0,-2 0,1 0,-1 0,2 0,-1 1,-1-1,2 0,0 1,-2 0,1-1,0 0,-1 0,0 0,1 0,0 0,1 0,-1 0,-1 0,1 0,1 0,-1 0,1 0,-1-1,-1 1,1-1,1 1,-1 0,1 0,-2 0,0 0,2-1,14-1,-16 2,2 0,-2 0,0 0,2 0,0 0,0-1,-1 1,-1 0,1 0,0-1,0 1,0 0,0-1,-1 1,0 0,0 0,0 0,0 0,0-1,1 1,-1-1,0 1,0 0,0 0,0-1,0 1,0 0,0 0,0 0,1 0,-1 1,1-1,-1 0,0 0,1 0,-1 0,2 0,-2 0,0 0,0 0,0 0,0 0,1 0,-1-1,0 1,0 0,0 0,0 0,0 0,0 0,1 1,-1 0,0 0,-1 2,-1 0,1 0,1 0,-1 0,1-1,-2 1,1 0,-1 0,1 0,-1 0,1 0,1 1,-2-1,0 0,1 0,0 0,-1 0,-1 0,0 0,-3 0,1 0,-1 0,-1 0,1 0,0-2,-1 1,0-1,1 0,0 0,0 0,-2 0,2 0,0 0,0-1,0 1,-1 0,0-1,0 1,1 0,0 0,-1 0,0-1,1 1,0 0,0 0,0-1,0 1,0 0,0 0,0 0,0-1,0 1,0 0,-1 0,1-1,0 1,-2 1,2-2,0 1,0 0,0 0,0-1,0 1,0-1,0 0,0 0,-1 0,1 0,0 0,-1 0,0 1,0-1,1 0,-1 0,0 0,0 0,1 0,-1 0,1 0,0 0,-1 0,1 0,0 0,-2 0,0 0,1 0,-1 0,1 0,0 0,0 0,0 1,1-1,-1 1,1-1,-1 0,1 0,-1 0,1 0,-1 0,-1 0,2 0,-1 0,0 0,1 0,-1 0,0 0,0 0,1 0,-1 1,-1-1,2 0,-1 0,-1 0,2 0,0 1,0-1,-1 0,0 0,-1 1,1-1,-1 0,1 0,1 1,-2 0,1-1,0 0,0 0,1 1,0 0,0-1,0 0,-1 0,1 0,0 0,0 0,-1 0,0 0,0 0,0 0,-1-1,1 1,0 0,0-1,1 1,0 0,0 0,0 0,-1 0,1 0,-2 0,1 0,1 0,-2 0,1 0,1 0,-2 0,1 0,0 0,0 0,-1 0,-4 0,6 0,0 0,0-1,0 1,0 0,0-1,0 0,0 0,0-1,0 2,0-1,7-1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1303 212,'-3'3,"0"1,1-1,0 0,0 0,0 0,1 0,-1 0,2 0,3 0,0-3,0 0,0 0,0 0,0 0,0-1,1 0,-1 0,0 0,0-1,-2-1,-4 1,0 1,0 1,0 0,0 0,0-2,0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1330 235,'1'3,"0"0,1 0,-1-6,-1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1341 230,'2'3,"1"-1,-1 1,1-2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1360 236,'3'0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793 472,'-2'-3,"0"0,1 0,-1 0,0 0,1-1,-1 0,-1-1,1 2,0-2,0 1,-1 0,2 1,0-1,-2 1,3 0,-1 0,0 0,0-1,1 1,0 0,0-1,3 1,0 1,0 1,0 0,1 1,-1 0,1 0,-1 0,1 0,0 0,-1 0,1 0,0 0,-1 0,0 0,0 0,0 0,0 0,0 0,0 0,0 0,1 0,-1 0,1 0,0 0,0 0,0 0,0 0,1 0,-1 0,0 0,0 0,0 0,0 0,2 0,-2 0,0 0,0 0,0 0,0 0,0 0,1 0,-1 0,0 0,0 0,-1 0,0 0,0 0,0 0,0 0,0 0,0 0,0 1,0-1,0 0,1 1,1-1,-1 1,0-1,0 0,-1 0,0 1,1-1,0 0,-1 1,2-1,-2 0,1 1,-1 0,0-1,1 1,0-1,0 0,0 0,-1 1,1-1,0 0,1 0,0 0,-2 1,2-1,0 1,0-1,0 0,-2 0,1 0,4 0,-4 0,0 0,0 0,-1 0,0 0,0 0,2 0,-2 0,1 0,-1 0,2 0,-2 0,1 0,-1 0,0 0,0 0,0 1,0 2,0-1,0-1,0 1,0-1,0 1,0 0,0-1,-1 2,0 0,0 0,-1 0,0 0,0 0,0 0,-1 1,1-1,-2 0,-2-1,0 0,0-1,0 0,-1 1,0-1,1 0,-2 1,1-1,1 0,-1 1,1-2,-1 2,1-1,0-1,0 1,-1 1,1-2,0 1,0 0,0 0,0-1,0 1,-2 0,2 0,0-1,0 0,0 0,0 0,0 0,0 0,-1 0,1 0,-1 0,0 0,0 0,0 0,-1 0,1 0,0 0,0-1,-1 1,1-1,0 0,0 1,-1-1,1 1,0-1,0 1,0 0,0 0,1 0,-1 0,1 0,0 0,0-1,0 1,0 0,-1 0,1 0,0 0,0 0,0 0,0 0,0 0,-2 0,1 0,1 0,-2 0,2 0,0 0,0 0,0 0,0 0,-2 0,2 0,0 0,0 0,0 0,0-1,-2 1,-5 0,6 0,1 0,0 0,0 0,0 0,-1 0,1 0,-1 0,1 0,0 0,-1 0,1-1,-1 0,1 0,-2 1,1-1,1 0,0 1,0-1,-1 1,0 0,1 0,0 0,-3 0,3 0,-1 0,0 1,1-1,0 0,0 0,0 0,0 1,0-1,0 0,0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1288 174,'3'2,"-1"1,2 1,0 0,-1-1,1 2,-2-2,2 1,1 1,-2-1,0 0,0-1,-1 0,1 0,1 3,0-2,-2-1,0 0,2 1,-1-1,0 0,0 0,0-1,-1-5,-2-1,-2 1,1 0,0-2,-1 1,2 1,0-1,0 1,0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857 518,'3'0,"0"0,0 0,0 0,3 0,-2-1,0 1,0-1,0 1,0 0,-1 0,0-1,0 1,0 0,0 0,1-1,-1 1,0 0,0 0,0 0,1 0,-1 0,0 0,0 0,0 0,0 0,1-1,-1 1,0 0,0 0,0 0,0 0,0 0,0 0,0 0,1 0,-1 0,0 0,0 0,0 0,0 0,0 0,0 0,0 0,0 0,1 0,-1 0,0 0,2 0,-2 0,0 0,0 0,0 0,0 0,0 0,0 0,0 0,0 0,0 0,0 0,0 0,2 0,3 0,-4 0,0 0,-1 0,0 0,0 0,0 0,0 0,0-1,1 1,-1 0,0 0,0-1,0 1,0-1,0 1,0 0,2 0,-2 0,0 0,0-1,1 1,-1 0,0-1,0 1,0 0,0 0,0 0,0-1,0 1,1 0,-1-1,1 1,0-1,-1 1,0-1,1 1,-1 0,0 0,0 0,0 0,0-1,0 1,0 0,0 0,0 0,0 0,0-1,0 1,0 0,0 0,0 0,0 0,0 0,0 0,0 0,0 0,0 0,0 0,0 0,1 0,-1 0,0 0,0 0,0 0,0 0,0 0,0 0,0 0,0 1,0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1359 147,'2'3,"1"0,0-1,-1 1,1 0,0-1,0 2,0-1,-1 0,1 0,2 3,-3-3,2 1,-2-1,2 0,-2 0,0 0,1 1,0-1,-1 0,1 0,-1-7,-4 1,1 0,0 0,-1 0,1 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1407 140,'3'2,"0"1,1-1,0 2,-1-2,0-1,1 2,1 0,-2 0,2 0,-2-1,0-1,-1 2,1-1,0 0,0 1,1-1,-2 1,1-1,0 1,0 0,0 0,0-1,-6-4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1327 330,'0'-3,"0"0,0 0,0 0,1 0,0 0,2 2,0-1,0 2,0-1,0 1,0 3,0 0,-1 0,-2 0,0 0,0 0,-1 0,-2-1,0-1,0 0,0 0,0-2,1-2,0 0,1 0,0 0,-1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1338 331,'-3'1,"0"0,0 1,0-1,0 1,-1 1,1-1,-2 1,-1 1,2-1,0-2,-2 2,0 0,-3 1,5-3,-1 1,0 1,2-2,0-1,-1 3,1-3,-2 2,2 0,0-2,6 0,-1-3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1236 378,'3'-2,"0"1,0 1,0 0,0-1,0 1,0 0,0 1,-2 2,1 0,-2 0,0 0,-1 0,-1 0,-1-2,0 0,0-1,0 1,0 0,0-1,0 1,0 0,1-4,1 0,-1 0,2 0,0 0,0 0,3 1,0 1,-1-2,-1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1355 324,'2'3,"1"0,0 1,0-1,0-1,-1 1,1 0,0 0,0 0,-1 0,1-2,0 3,0-1,0-3,-2 3,2-2,0 2,0-1,0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1408 384,'3'-3,"0"1,0 0,0 1,0-2,0 3,0 1,-2 3,1-1,-1 0,1 0,-1 0,-1 0,-3-1,1 1,0 0,-1-2,0 2,0-2,0-1,0-2,2-1,0 0,0 0,0 0,0 0,-1 0,2 0,1 0,0 0,2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1207 341,'0'3,"0"0,0 0,0 0,0 0,0 0,0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1224 347,'3'0,"0"1,0-1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1252 333,'-3'3,"2"0,-2-2,2 2,0 0,-1 0,1 0,1 0,0 0,0 0,0 0,3-2,0-1,0 0,0 0,0 0,-1-3,-2 0,0 0,-3 0,0 2,0-1,0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978 612,'3'0,"0"0,0 1,0-1,0 0,0 0,0 0,0 0,0 1,1-1,-1 0,0 0,0 0,0 0,0 1,0-1,0 1,0-1,0 0,0 0,0 0,4 0,-4 0,0 0,0 0,0 0,0 0,1 0,-1 0,0 0,0 0,1 0,0 0,-1 0,0 0,0-1,0 1,0 0,0 0,0 0,0 0,0 0,0 0,0 0,0 0,0 0,0-1,0 1,0-1,0 1,0 0,0 0,0 0,0 0,0 0,0-1,0 1,0 0,0 0,1-1,-1 1,1-1,-1 1,0-1,0 1,0 0,0 0,0 0,0-1,0 1,0-1,0 1,0 0,0 0,0-1,0 0,0 1,0 0,0-1,0 1,0-1,0 1,0 0,0 0,0-1,0 1,0 0,0-1,0 1,0 0,0 0,0 0,0 0,0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1429 325,'3'0,"0"0,0 1,0-1,0 1,0-1,-3 3,0 0,-1 0,0 0,0 0,-1 0,0 0,1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1459 338,'3'0,"0"1,0-1,0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1486 332,'0'3,"-1"1,0-1,0 1,-1-1,2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1500 332,'3'0,"0"0,-1 3,1-1,-3 1,0 0,-2 0,-1-1,0-2,0 0,1-3,1 0,1 0,0 0,3 2,0-1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1238 405,'-3'2,"0"-1,0 2,0-2,0 1,-1 0,1 0,0 0,0 0,-1 2,1-2,1 1,1 0,0 0,4-2,0-1,1 0,-1-1,1 0,0 0,-1-1,0 2,1-3,-1 1,-3-1,0 0,-3 1,0 0,0 1,0 1,0 1,6-1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1245 427,'2'3,"-1"0,-1-6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1199 460,'3'0,"0"0,0 0,0-2,0 2,1 0,-1 0,0 0,0 0,4 0,-4 0,0 0,0 0,2 0,-1 0,-1 0,1 0,-1 0,0 0,0-1,0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1410 440,'3'0,"0"-1,0 0,0-1,0 0,0-1,-1 0,-2 0,-2 0,-1 1,-2-1,2 2,0-1,0 2,-2-1,2 1,0 0,2 3,1 0,0 0,0 0,1 0,0 0,1 0,-1 0,1 0,-1 0,0 0,1 0,-5-1,0-2,0 0,0 0,0 0,0 1,0-1,3-3,0 0,4-1,-1 2,-1-1,1 2,0-1,0 3,0-1,0 0,0 0,0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1435 446,'3'2,"0"0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182 452,'3'0,"0"1,0 0,0 0,0 0,0-1,0 1,0 1,0-2,0 1,0-1,0 0,0 1,0-1,0 0,0-2,0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391 753,'3'0,"0"0,0 1,0-1,0 0,0 0,0 0,0 0,1 0,0 0,-1 0,0 0,0 0,0 1,0-1,0 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1193 403,'0'3,"0"0,0 1,0-1,0 0,0 0,0 1,0-1,0 0,0 1,0-1,0 0,0 0,0 0,-1 0,0 0,1 0,0-6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1194 402,'3'0,"1"2,-1-2,1 1,-1 0,1-1,1 0,-1 0,1 0,-1 0,-1 0,2 0,-1 0,0 0,-1 0,0 0,0 0,0-1,0 1,0 0,0 0,0 0,0 0,-3 3,0 0,0 0,0 1,0-1,0 0,0 0,0 0,-1 0,0 0,0 0,0 0,1 0,-1 0,0 0,1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67 354,'-3'-3,"0"2,-1 1,0-1,1 1,0 0,0 0,0 0,0 0,0 0,0 0,0 0,0 1,0-1,1 3,1 0,1 0,1 0,1 0,-1 0,2 0,0-1,0 0,0 0,0-1,0 1,0-1,-1 2,-2 0,0 0,-1 0,-1 0,-1-2,0 1,0-1,0 0,0 0,0 0,0 0,0-1,2 3,1 0,1 0,0 0,0 0,-1 0,0 0,0 0,0 0,1 1,-1-1,1 0,0 0,1 0,0 0,0 0,0 0,1-1,0 1,0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325 641,'3'0,"0"0,0 0,0 0,0 0,0 0,0 0,3 0,-2 0,-1 0,1 0,0 0,0 0,0 0,-1 0,0 0,0 0,0 0,0 0,0 0,0 0,0 0,1 0,-1 0,0 0,0 0,0 0,0 0,0 0,0 0,0 0,0 0,0 0,0 0,0 0,0 0,0 0,0 0,0 0,1 0,-1 0,0 0,0 0,0 0,0 0,0 0,0 0,0 0,0 0,0 0,0-1,0 1,1-1,-1 1,0 0,0-1,0 1,0 0,0 0,0-1,0 1,0 0,0 0,0 0,0 0,0 0,0 0,0 0,0 0,0 0,0 0,0 0,0 0,0 0,0 0,0 0,0 0,0 0,0 0,0 0,0 0,0 0,0 0,1 0,-1 0,1 0,-1 0,1 0,0 0,1 0,-2 0,0 0,1 0,-1 0,0 0,0 0,0 0,0 0,0 0,0 0,0 0,0 0,0 0,0 0,0 0,0 0,0 0,0 0,0 0,0 0,0 0,0 0,0 0,0 0,0 0,0 0,0 0,0 0,0 0,0 0,0 0,0 0,0 0,0 0,0 0,1 0,-1 0,0 0,0 0,0 0,0 0,0 0,0 0,0 1,0-1,0 1,0-1,0 0,0 1,0-1,0 0,0 0,0 0,0 0,0 0,0 0,0 0,0 0,0 0,0 0,1 0,-1 0,0 0,0 0,0 0,0-1,0 1,1 0,-1 0,0 0,0 0,0 0,0 0,0 0,0 0,0 0,1 0,-1-1,0 1,0 0,0 0,0 0,0 0,0 0,0-1,0 1,0-2,0 2,0 0,0 0,0 0,0 0,0-1,0 1,0-1,0 1,0 0,0-1,0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1531 966,'-3'-2,"1"-1,1 0,-2-2,0 2,2 0,-1 0,0 0,0 0,0 0,2 0,-1 0,0-2,-1 2,2 0,-1 0,1 0,0 0,0 0,0 0,0-1,0 0,0 1,0 0,0 0,0 0,1-1,0 1,0-1,0 1,1 0,-1-1,1 1,0 0,0 0,1 1,0 0,0-1,1 2,-1 0,0-1,0 1,0 0,0 1,1-1,-1 0,0 0,2 1,-1-1,-1 0,0 1,1 0,-1-1,0 0,1 1,-1 0,1-1,-1 1,2 0,-2-1,0 1,1 0,0 0,-1 0,0 0,1 0,0 0,0-1,0 1,-1 0,1-1,0 1,1 0,-2-1,0 1,0 0,0 0,1 0,-1 0,1 0,-1 0,0 0,1 0,0 0,-1 0,0 0,0 0,0 0,1 0,0 0,-1 0,1 0,-1-1,0 1,0 0,0 0,0 0,0 0,1 2,-1-2,0 2,0-1,0 1,0-1,0 2,0-2,1 2,-1-1,0-1,0 1,1 0,-1 1,0-2,0 1,1 0,-1 0,0 0,-1 1,-1 0,2-1,-3 1,2 0,0 0,0 0,0 0,-1 0,0 3,-1-3,0 0,0 0,0 1,0-1,0 0,-1 0,0 0,0 0,0 0,-1 0,0 0,1 0,-2-1,2 1,-2-2,1 2,-1 0,1 0,0 0,0 0,1 0,-2-2,0 2,0-2,0 1,0 0,0 0,-1-1,1 1,-1-1,1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1649 912,'3'0,"0"0,0 0,0 0,0 0,0 0,0 0,0 0,0 0,0 0,0 0,0-1,0 1,0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1648 952,'3'0,"0"0,0 0,0 0,0 0,0 0,0-1,0 1,0 0,0 0,0 0,0 0,0 1,0-1,0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189 451,'-3'0,"0"-2,1-1,2 0,-1 0,1 0,0 0,3 2,0-1,0 0,0 0,0 1,0 0,0 1,0-1,0 1,0 0,0 1,0 2,1-3,-1 1,0-1,0 1,0-1,0 1,0 0,-3 2,0 0,1 0,-3 0,-1 0,0-2,0 0,0-1,-1 1,1 0,0 0,0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1643 910,'0'-3,"0"0,0 0,0 0,0 0,0 0,0 0,0 0,0 0,0 0,2 0,1 2,0 0,0 0,0 0,0 1,0 0,0 0,0-1,1 1,-1 0,0 0,0 0,0 0,0 0,0 2,-1 1,0 0,-1 0,1 0,-1 0,0 0,0 0,-1 0,-2 0,0 0,0 0,0 0,-1-1,0 0,0-1,3-4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282 461,'-3'-2,"0"0,2-1,0 0,1-1,0 1,0 0,0 0,0 0,0 0,0 0,1 0,0 0,2 2,-1-2,1 3,0-1,1 1,-1 0,1 0,0 0,-1 0,0 0,0 0,0 0,0 0,0 0,0 0,0 0,0 2,-1 1,1-1,-1 1,1-2,-2 2,1 0,0 0,0 0,-1 0,-1 0,-2 0,-3 1,2-3,0 1,0 0,0-1,-1 0,0 1,1-2,0 2,0-2,0 1,0 0,-1-1,1 1,0-1,0 0,0 0,0-1,0-1,7 2,-1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784 757,'3'0,"0"0,0 0,0 0,0 0,0 0,0 0,0 0,0 0,0 0,0 0,0 0,0 0,0 1,0-1,0 0,0 0,1 0,-1 0,0 0,0 0,0 0,0 0,0 0,0 0,1 0,-1 0,1 0,-1 0,0 0,1-1,-1 1,0 0,0 0,0 0,0 0,1 0,0 0,-1 0,2 0,-2 0,0 0,0-1,1 0,-1 1,0-1,0 1,0 0,0 0,1-1,-1 1,1 0,0-1,-1 1,0 0,0 0,0 0,0-1,0 1,0 0,0-1,0 1,0-1,0 0,0 1,0 0,0 0,1 0,-1 0,0 0,0 0,0-1,0 1,0 0,0 0,0 0,0 0,0-1,0 1,0 0,0 0,0 0,0 0,0 0,0 0,0-1,0 1,0 0,0 0,0 0,0 0,0 0,0 0,0 0,0 0,0 1,0 0,0-1,0 2,0-2,0 1,0-1,0 1,0 0,0-1,0 1,0-1,0 1,0 0,0-1,0 1,0-1,0 0,0 0,0 0,0 0,0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490 393,'-3'0,"0"0,0 0,0-1,-1 0,1 1,0-2,0 2,0-2,0 2,0-2,0 1,0 0,1-2,0 0,1 0,0 0,0 0,0 0,0 0,0 0,0 0,0 0,0 0,1 0,0 0,0 0,0 0,1 0,1 0,0 0,0 0,1 1,0 0,0 0,0 0,0 0,1 0,-1 0,0 1,1 0,-1 0,1 0,0 0,-1 1,0 0,1 0,-1 0,2 0,-2 0,1-1,0 1,-1 0,1 0,-1 0,0 0,0 0,0 0,0 0,1 0,0 0,0-1,-1 1,1 0,-1 0,0 0,0 0,1 0,0 0,2 0,2 0,-5 0,0 0,0 0,1 0,-1 0,1 0,-1 0,0 0,0 0,0 0,0 0,1 0,0 0,-1 0,0 0,1 0,-1 0,0 0,0 0,1 0,-1 0,1 0,-1 0,0 0,0 0,0 0,1 1,-1-1,0 0,0 0,0 0,0 0,0 0,0 0,0 0,0 0,0 0,0 0,0 0,0 2,0 0,0-1,0 1,0-1,0 0,0-1,-1 3,1 0,-1 0,1 0,-1 0,0 0,-1 0,0 0,-1 0,0 0,1 0,-1 1,-2-1,-1 0,0-1,0 0,1 1,-1 0,0-1,0 1,0-2,0 1,0-1,0-1,-1 2,0-2,-1 1,2-1,-1 1,1-1,0 0,-1 0,1 1,0 0,-1 0,1-1,-1 2,1-2,0 0,-1 2,0-2,1 0,-1 0,1 0,-1 0,1 0,0 0,0 0,0 0,-2 0,2 0,-1 0,1 0,-1-1,1 1,-2 0,2 0,0 0,0 0,-1 0,1 0,-1 2,0-2,0 0,1 1,0-1,0 0,0 1,0-1,-1 0,1 0,0 0,-1 0,1 0,0 0,0 0,-1 0,1 0,-1 0,0 1,1-1,-1 1,1 0,0-1,0 0,0 0,0 0,0 0,0 0,-1-1,0 0,0 1,1 0,0 0,0 0,0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218 518,'-3'-2,"0"1,0 0,0 0,0 1,0-1,0 0,2-2,-1 0,-1 1,0 1,1-2,0 0,1 0,1 0,-1 0,1 0,0 0,0 0,3 0,0 1,0 0,1 0,-1 1,1 0,-1 0,0 0,0 1,0 0,0 0,0 0,0 0,0 0,0 0,0 0,0 0,0 2,0-1,0 1,0 0,0-1,0 0,-1 2,0 0,-1 0,1 0,0 0,-2 0,1 0,-1 0,-2 0,1 0,0 0,-2-1,0 0,-1 0,1-1,0 0,0 0,0-1,0 1,0-1,0 1,0-1,0 0,0 0,0 0,0 0,-1 0,1 0,0 0,0 0,0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89 405,'-3'0,"-1"-1,1 1,-2-1,2 1,0 0,0 0,0 0,0 1,0-1,0 3,2 0,1 0,0 0,0 0,1 0,0 0,1 0,1 0,-1 0,-3 0,-2 0,0-2,1 2,-1-3,0 2,0-2,0 1,0-1,0 0,0 0,0-1,6 1,0 2,0-1,0 0,0 1,0-2,-1 3,1-3,-1 3,-1 0,0 0,-1 0,0 0,0 0,0 0,0 0,0 0,0 0,-1 0,1 0,-1 0,1 0,-1 0,1 1,0-1,0 0,0 0,3-2,1 1,-1-1,0 1,0-2,1 3,0-2,1 1,-1 0,-1-1,0 0,0-1,0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536 530,'4'0,"-1"0,0 0,0 0,1 0,-1 0,0 0,0 0,0 0,1 0,0 0,-1 0,0 0,0-1,-6 1,0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563 532,'-1'3,"0"0,-2 1,2-1,-1 1,1-1,0 0,-1 1,1 0,-1 0,2-1,-2 0,1 2,0-2,-1 2,0-1,0 0,1 0,0-1,-1 1,1-1,1-6,1 0,1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559 576,'3'0,"0"1,0 1,0-1,-1 2,-2 0,-3-1,0-1,0 1,0-2,0 1,4 2,2-3,0 1,0-1,0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618 545,'-1'3,"0"0,-1 0,-1 0,1 0,0 0,0 0,1 0,1 0,0 0,3-2,1 2,-1-1,0 0,0-1,0 1,0-1,0-1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630 556,'3'0,"0"-1,0 1,0-1,0-1,0 4,-2 1,1 0,0 0,1-1,-2 1,-1 0,0 0,1 0,-1 0,1 0,0 0,1 0,1-1,0-1,0 0,0-1,0 0,0 0,-6-2,0 0,0 1,2-2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659 554,'0'3,"-1"0,-2-1,2 1,-2-1,2 1,-2 0,2 0,-2-1,-1 3,1-3,2 1,4-5,0 1,-1-2,1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1-05-23T16:25: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703 537,'0'3,"0"0,0 0,0 0,2 2,0-2,-1 0,0 0,-1 0,2 0,-2 0,0 0,0 0,-3 0,0-1,1 1,-1-3,0 1,0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customXml" Target="../ink/ink2.xml"/><Relationship Id="rId8" Type="http://schemas.openxmlformats.org/officeDocument/2006/relationships/image" Target="../media/image10.png"/><Relationship Id="rId7" Type="http://schemas.openxmlformats.org/officeDocument/2006/relationships/customXml" Target="../ink/ink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2.png"/><Relationship Id="rId2" Type="http://schemas.openxmlformats.org/officeDocument/2006/relationships/customXml" Target="../ink/ink202.xml"/><Relationship Id="rId1" Type="http://schemas.openxmlformats.org/officeDocument/2006/relationships/image" Target="../media/image23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5.png"/><Relationship Id="rId4" Type="http://schemas.openxmlformats.org/officeDocument/2006/relationships/customXml" Target="../ink/ink204.xml"/><Relationship Id="rId3" Type="http://schemas.openxmlformats.org/officeDocument/2006/relationships/image" Target="../media/image234.png"/><Relationship Id="rId2" Type="http://schemas.openxmlformats.org/officeDocument/2006/relationships/customXml" Target="../ink/ink203.xml"/><Relationship Id="rId1" Type="http://schemas.openxmlformats.org/officeDocument/2006/relationships/image" Target="../media/image2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customXml" Target="../ink/ink7.xml"/><Relationship Id="rId8" Type="http://schemas.openxmlformats.org/officeDocument/2006/relationships/image" Target="../media/image15.png"/><Relationship Id="rId7" Type="http://schemas.openxmlformats.org/officeDocument/2006/relationships/customXml" Target="../ink/ink6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13.png"/><Relationship Id="rId3" Type="http://schemas.openxmlformats.org/officeDocument/2006/relationships/customXml" Target="../ink/ink4.xml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1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17" Type="http://schemas.openxmlformats.org/officeDocument/2006/relationships/customXml" Target="../ink/ink11.xml"/><Relationship Id="rId16" Type="http://schemas.openxmlformats.org/officeDocument/2006/relationships/image" Target="../media/image19.png"/><Relationship Id="rId15" Type="http://schemas.openxmlformats.org/officeDocument/2006/relationships/customXml" Target="../ink/ink10.xml"/><Relationship Id="rId14" Type="http://schemas.openxmlformats.org/officeDocument/2006/relationships/image" Target="../media/image18.png"/><Relationship Id="rId13" Type="http://schemas.openxmlformats.org/officeDocument/2006/relationships/customXml" Target="../ink/ink9.xml"/><Relationship Id="rId12" Type="http://schemas.openxmlformats.org/officeDocument/2006/relationships/image" Target="../media/image17.png"/><Relationship Id="rId11" Type="http://schemas.openxmlformats.org/officeDocument/2006/relationships/customXml" Target="../ink/ink8.xml"/><Relationship Id="rId10" Type="http://schemas.openxmlformats.org/officeDocument/2006/relationships/image" Target="../media/image16.png"/><Relationship Id="rId1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customXml" Target="../ink/ink59.xml"/><Relationship Id="rId98" Type="http://schemas.openxmlformats.org/officeDocument/2006/relationships/image" Target="../media/image71.png"/><Relationship Id="rId97" Type="http://schemas.openxmlformats.org/officeDocument/2006/relationships/customXml" Target="../ink/ink58.xml"/><Relationship Id="rId96" Type="http://schemas.openxmlformats.org/officeDocument/2006/relationships/image" Target="../media/image70.png"/><Relationship Id="rId95" Type="http://schemas.openxmlformats.org/officeDocument/2006/relationships/customXml" Target="../ink/ink57.xml"/><Relationship Id="rId94" Type="http://schemas.openxmlformats.org/officeDocument/2006/relationships/image" Target="../media/image69.png"/><Relationship Id="rId93" Type="http://schemas.openxmlformats.org/officeDocument/2006/relationships/customXml" Target="../ink/ink56.xml"/><Relationship Id="rId92" Type="http://schemas.openxmlformats.org/officeDocument/2006/relationships/image" Target="../media/image68.png"/><Relationship Id="rId91" Type="http://schemas.openxmlformats.org/officeDocument/2006/relationships/customXml" Target="../ink/ink55.xml"/><Relationship Id="rId90" Type="http://schemas.openxmlformats.org/officeDocument/2006/relationships/image" Target="../media/image67.png"/><Relationship Id="rId9" Type="http://schemas.openxmlformats.org/officeDocument/2006/relationships/customXml" Target="../ink/ink14.xml"/><Relationship Id="rId89" Type="http://schemas.openxmlformats.org/officeDocument/2006/relationships/customXml" Target="../ink/ink54.xml"/><Relationship Id="rId88" Type="http://schemas.openxmlformats.org/officeDocument/2006/relationships/image" Target="../media/image66.png"/><Relationship Id="rId87" Type="http://schemas.openxmlformats.org/officeDocument/2006/relationships/customXml" Target="../ink/ink53.xml"/><Relationship Id="rId86" Type="http://schemas.openxmlformats.org/officeDocument/2006/relationships/image" Target="../media/image65.png"/><Relationship Id="rId85" Type="http://schemas.openxmlformats.org/officeDocument/2006/relationships/customXml" Target="../ink/ink52.xml"/><Relationship Id="rId84" Type="http://schemas.openxmlformats.org/officeDocument/2006/relationships/image" Target="../media/image64.png"/><Relationship Id="rId83" Type="http://schemas.openxmlformats.org/officeDocument/2006/relationships/customXml" Target="../ink/ink51.xml"/><Relationship Id="rId82" Type="http://schemas.openxmlformats.org/officeDocument/2006/relationships/image" Target="../media/image63.png"/><Relationship Id="rId81" Type="http://schemas.openxmlformats.org/officeDocument/2006/relationships/customXml" Target="../ink/ink50.xml"/><Relationship Id="rId80" Type="http://schemas.openxmlformats.org/officeDocument/2006/relationships/image" Target="../media/image62.png"/><Relationship Id="rId8" Type="http://schemas.openxmlformats.org/officeDocument/2006/relationships/image" Target="../media/image26.png"/><Relationship Id="rId79" Type="http://schemas.openxmlformats.org/officeDocument/2006/relationships/customXml" Target="../ink/ink49.xml"/><Relationship Id="rId78" Type="http://schemas.openxmlformats.org/officeDocument/2006/relationships/image" Target="../media/image61.png"/><Relationship Id="rId77" Type="http://schemas.openxmlformats.org/officeDocument/2006/relationships/customXml" Target="../ink/ink48.xml"/><Relationship Id="rId76" Type="http://schemas.openxmlformats.org/officeDocument/2006/relationships/image" Target="../media/image60.png"/><Relationship Id="rId75" Type="http://schemas.openxmlformats.org/officeDocument/2006/relationships/customXml" Target="../ink/ink47.xml"/><Relationship Id="rId74" Type="http://schemas.openxmlformats.org/officeDocument/2006/relationships/image" Target="../media/image59.png"/><Relationship Id="rId73" Type="http://schemas.openxmlformats.org/officeDocument/2006/relationships/customXml" Target="../ink/ink46.xml"/><Relationship Id="rId72" Type="http://schemas.openxmlformats.org/officeDocument/2006/relationships/image" Target="../media/image58.png"/><Relationship Id="rId71" Type="http://schemas.openxmlformats.org/officeDocument/2006/relationships/customXml" Target="../ink/ink45.xml"/><Relationship Id="rId70" Type="http://schemas.openxmlformats.org/officeDocument/2006/relationships/image" Target="../media/image57.png"/><Relationship Id="rId7" Type="http://schemas.openxmlformats.org/officeDocument/2006/relationships/customXml" Target="../ink/ink13.xml"/><Relationship Id="rId69" Type="http://schemas.openxmlformats.org/officeDocument/2006/relationships/customXml" Target="../ink/ink44.xml"/><Relationship Id="rId68" Type="http://schemas.openxmlformats.org/officeDocument/2006/relationships/image" Target="../media/image56.png"/><Relationship Id="rId67" Type="http://schemas.openxmlformats.org/officeDocument/2006/relationships/customXml" Target="../ink/ink43.xml"/><Relationship Id="rId66" Type="http://schemas.openxmlformats.org/officeDocument/2006/relationships/image" Target="../media/image55.png"/><Relationship Id="rId65" Type="http://schemas.openxmlformats.org/officeDocument/2006/relationships/customXml" Target="../ink/ink42.xml"/><Relationship Id="rId64" Type="http://schemas.openxmlformats.org/officeDocument/2006/relationships/image" Target="../media/image54.png"/><Relationship Id="rId63" Type="http://schemas.openxmlformats.org/officeDocument/2006/relationships/customXml" Target="../ink/ink41.xml"/><Relationship Id="rId62" Type="http://schemas.openxmlformats.org/officeDocument/2006/relationships/image" Target="../media/image53.png"/><Relationship Id="rId61" Type="http://schemas.openxmlformats.org/officeDocument/2006/relationships/customXml" Target="../ink/ink40.xml"/><Relationship Id="rId60" Type="http://schemas.openxmlformats.org/officeDocument/2006/relationships/image" Target="../media/image52.png"/><Relationship Id="rId6" Type="http://schemas.openxmlformats.org/officeDocument/2006/relationships/image" Target="../media/image25.png"/><Relationship Id="rId59" Type="http://schemas.openxmlformats.org/officeDocument/2006/relationships/customXml" Target="../ink/ink39.xml"/><Relationship Id="rId58" Type="http://schemas.openxmlformats.org/officeDocument/2006/relationships/image" Target="../media/image51.png"/><Relationship Id="rId57" Type="http://schemas.openxmlformats.org/officeDocument/2006/relationships/customXml" Target="../ink/ink38.xml"/><Relationship Id="rId56" Type="http://schemas.openxmlformats.org/officeDocument/2006/relationships/image" Target="../media/image50.png"/><Relationship Id="rId55" Type="http://schemas.openxmlformats.org/officeDocument/2006/relationships/customXml" Target="../ink/ink37.xml"/><Relationship Id="rId54" Type="http://schemas.openxmlformats.org/officeDocument/2006/relationships/image" Target="../media/image49.png"/><Relationship Id="rId53" Type="http://schemas.openxmlformats.org/officeDocument/2006/relationships/customXml" Target="../ink/ink36.xml"/><Relationship Id="rId52" Type="http://schemas.openxmlformats.org/officeDocument/2006/relationships/image" Target="../media/image48.png"/><Relationship Id="rId51" Type="http://schemas.openxmlformats.org/officeDocument/2006/relationships/customXml" Target="../ink/ink35.xml"/><Relationship Id="rId50" Type="http://schemas.openxmlformats.org/officeDocument/2006/relationships/image" Target="../media/image47.png"/><Relationship Id="rId5" Type="http://schemas.openxmlformats.org/officeDocument/2006/relationships/customXml" Target="../ink/ink12.xml"/><Relationship Id="rId49" Type="http://schemas.openxmlformats.org/officeDocument/2006/relationships/customXml" Target="../ink/ink34.xml"/><Relationship Id="rId48" Type="http://schemas.openxmlformats.org/officeDocument/2006/relationships/image" Target="../media/image46.png"/><Relationship Id="rId47" Type="http://schemas.openxmlformats.org/officeDocument/2006/relationships/customXml" Target="../ink/ink33.xml"/><Relationship Id="rId46" Type="http://schemas.openxmlformats.org/officeDocument/2006/relationships/image" Target="../media/image45.png"/><Relationship Id="rId45" Type="http://schemas.openxmlformats.org/officeDocument/2006/relationships/customXml" Target="../ink/ink32.xml"/><Relationship Id="rId44" Type="http://schemas.openxmlformats.org/officeDocument/2006/relationships/image" Target="../media/image44.png"/><Relationship Id="rId43" Type="http://schemas.openxmlformats.org/officeDocument/2006/relationships/customXml" Target="../ink/ink31.xml"/><Relationship Id="rId42" Type="http://schemas.openxmlformats.org/officeDocument/2006/relationships/image" Target="../media/image43.png"/><Relationship Id="rId41" Type="http://schemas.openxmlformats.org/officeDocument/2006/relationships/customXml" Target="../ink/ink30.xml"/><Relationship Id="rId40" Type="http://schemas.openxmlformats.org/officeDocument/2006/relationships/image" Target="../media/image42.png"/><Relationship Id="rId4" Type="http://schemas.openxmlformats.org/officeDocument/2006/relationships/image" Target="../media/image24.png"/><Relationship Id="rId39" Type="http://schemas.openxmlformats.org/officeDocument/2006/relationships/customXml" Target="../ink/ink29.xml"/><Relationship Id="rId38" Type="http://schemas.openxmlformats.org/officeDocument/2006/relationships/image" Target="../media/image41.png"/><Relationship Id="rId37" Type="http://schemas.openxmlformats.org/officeDocument/2006/relationships/customXml" Target="../ink/ink28.xml"/><Relationship Id="rId36" Type="http://schemas.openxmlformats.org/officeDocument/2006/relationships/image" Target="../media/image40.png"/><Relationship Id="rId35" Type="http://schemas.openxmlformats.org/officeDocument/2006/relationships/customXml" Target="../ink/ink27.xml"/><Relationship Id="rId34" Type="http://schemas.openxmlformats.org/officeDocument/2006/relationships/image" Target="../media/image39.png"/><Relationship Id="rId33" Type="http://schemas.openxmlformats.org/officeDocument/2006/relationships/customXml" Target="../ink/ink26.xml"/><Relationship Id="rId32" Type="http://schemas.openxmlformats.org/officeDocument/2006/relationships/image" Target="../media/image38.png"/><Relationship Id="rId31" Type="http://schemas.openxmlformats.org/officeDocument/2006/relationships/customXml" Target="../ink/ink25.xml"/><Relationship Id="rId30" Type="http://schemas.openxmlformats.org/officeDocument/2006/relationships/image" Target="../media/image37.png"/><Relationship Id="rId3" Type="http://schemas.openxmlformats.org/officeDocument/2006/relationships/image" Target="../media/image23.png"/><Relationship Id="rId29" Type="http://schemas.openxmlformats.org/officeDocument/2006/relationships/customXml" Target="../ink/ink24.xml"/><Relationship Id="rId28" Type="http://schemas.openxmlformats.org/officeDocument/2006/relationships/image" Target="../media/image36.png"/><Relationship Id="rId27" Type="http://schemas.openxmlformats.org/officeDocument/2006/relationships/customXml" Target="../ink/ink23.xml"/><Relationship Id="rId26" Type="http://schemas.openxmlformats.org/officeDocument/2006/relationships/image" Target="../media/image35.png"/><Relationship Id="rId25" Type="http://schemas.openxmlformats.org/officeDocument/2006/relationships/customXml" Target="../ink/ink22.xml"/><Relationship Id="rId24" Type="http://schemas.openxmlformats.org/officeDocument/2006/relationships/image" Target="../media/image34.png"/><Relationship Id="rId23" Type="http://schemas.openxmlformats.org/officeDocument/2006/relationships/customXml" Target="../ink/ink21.xml"/><Relationship Id="rId22" Type="http://schemas.openxmlformats.org/officeDocument/2006/relationships/image" Target="../media/image33.png"/><Relationship Id="rId21" Type="http://schemas.openxmlformats.org/officeDocument/2006/relationships/customXml" Target="../ink/ink20.xml"/><Relationship Id="rId20" Type="http://schemas.openxmlformats.org/officeDocument/2006/relationships/image" Target="../media/image32.png"/><Relationship Id="rId2" Type="http://schemas.openxmlformats.org/officeDocument/2006/relationships/image" Target="../media/image22.png"/><Relationship Id="rId19" Type="http://schemas.openxmlformats.org/officeDocument/2006/relationships/customXml" Target="../ink/ink19.xml"/><Relationship Id="rId18" Type="http://schemas.openxmlformats.org/officeDocument/2006/relationships/image" Target="../media/image31.png"/><Relationship Id="rId17" Type="http://schemas.openxmlformats.org/officeDocument/2006/relationships/customXml" Target="../ink/ink18.xml"/><Relationship Id="rId162" Type="http://schemas.openxmlformats.org/officeDocument/2006/relationships/notesSlide" Target="../notesSlides/notesSlide2.xml"/><Relationship Id="rId161" Type="http://schemas.openxmlformats.org/officeDocument/2006/relationships/slideLayout" Target="../slideLayouts/slideLayout2.xml"/><Relationship Id="rId160" Type="http://schemas.openxmlformats.org/officeDocument/2006/relationships/image" Target="../media/image102.png"/><Relationship Id="rId16" Type="http://schemas.openxmlformats.org/officeDocument/2006/relationships/image" Target="../media/image30.png"/><Relationship Id="rId159" Type="http://schemas.openxmlformats.org/officeDocument/2006/relationships/customXml" Target="../ink/ink89.xml"/><Relationship Id="rId158" Type="http://schemas.openxmlformats.org/officeDocument/2006/relationships/image" Target="../media/image101.png"/><Relationship Id="rId157" Type="http://schemas.openxmlformats.org/officeDocument/2006/relationships/customXml" Target="../ink/ink88.xml"/><Relationship Id="rId156" Type="http://schemas.openxmlformats.org/officeDocument/2006/relationships/image" Target="../media/image100.png"/><Relationship Id="rId155" Type="http://schemas.openxmlformats.org/officeDocument/2006/relationships/customXml" Target="../ink/ink87.xml"/><Relationship Id="rId154" Type="http://schemas.openxmlformats.org/officeDocument/2006/relationships/image" Target="../media/image99.png"/><Relationship Id="rId153" Type="http://schemas.openxmlformats.org/officeDocument/2006/relationships/customXml" Target="../ink/ink86.xml"/><Relationship Id="rId152" Type="http://schemas.openxmlformats.org/officeDocument/2006/relationships/image" Target="../media/image98.png"/><Relationship Id="rId151" Type="http://schemas.openxmlformats.org/officeDocument/2006/relationships/customXml" Target="../ink/ink85.xml"/><Relationship Id="rId150" Type="http://schemas.openxmlformats.org/officeDocument/2006/relationships/image" Target="../media/image97.png"/><Relationship Id="rId15" Type="http://schemas.openxmlformats.org/officeDocument/2006/relationships/customXml" Target="../ink/ink17.xml"/><Relationship Id="rId149" Type="http://schemas.openxmlformats.org/officeDocument/2006/relationships/customXml" Target="../ink/ink84.xml"/><Relationship Id="rId148" Type="http://schemas.openxmlformats.org/officeDocument/2006/relationships/image" Target="../media/image96.png"/><Relationship Id="rId147" Type="http://schemas.openxmlformats.org/officeDocument/2006/relationships/customXml" Target="../ink/ink83.xml"/><Relationship Id="rId146" Type="http://schemas.openxmlformats.org/officeDocument/2006/relationships/image" Target="../media/image95.png"/><Relationship Id="rId145" Type="http://schemas.openxmlformats.org/officeDocument/2006/relationships/customXml" Target="../ink/ink82.xml"/><Relationship Id="rId144" Type="http://schemas.openxmlformats.org/officeDocument/2006/relationships/image" Target="../media/image94.png"/><Relationship Id="rId143" Type="http://schemas.openxmlformats.org/officeDocument/2006/relationships/customXml" Target="../ink/ink81.xml"/><Relationship Id="rId142" Type="http://schemas.openxmlformats.org/officeDocument/2006/relationships/image" Target="../media/image93.png"/><Relationship Id="rId141" Type="http://schemas.openxmlformats.org/officeDocument/2006/relationships/customXml" Target="../ink/ink80.xml"/><Relationship Id="rId140" Type="http://schemas.openxmlformats.org/officeDocument/2006/relationships/image" Target="../media/image92.png"/><Relationship Id="rId14" Type="http://schemas.openxmlformats.org/officeDocument/2006/relationships/image" Target="../media/image29.png"/><Relationship Id="rId139" Type="http://schemas.openxmlformats.org/officeDocument/2006/relationships/customXml" Target="../ink/ink79.xml"/><Relationship Id="rId138" Type="http://schemas.openxmlformats.org/officeDocument/2006/relationships/image" Target="../media/image91.png"/><Relationship Id="rId137" Type="http://schemas.openxmlformats.org/officeDocument/2006/relationships/customXml" Target="../ink/ink78.xml"/><Relationship Id="rId136" Type="http://schemas.openxmlformats.org/officeDocument/2006/relationships/image" Target="../media/image90.png"/><Relationship Id="rId135" Type="http://schemas.openxmlformats.org/officeDocument/2006/relationships/customXml" Target="../ink/ink77.xml"/><Relationship Id="rId134" Type="http://schemas.openxmlformats.org/officeDocument/2006/relationships/image" Target="../media/image89.png"/><Relationship Id="rId133" Type="http://schemas.openxmlformats.org/officeDocument/2006/relationships/customXml" Target="../ink/ink76.xml"/><Relationship Id="rId132" Type="http://schemas.openxmlformats.org/officeDocument/2006/relationships/image" Target="../media/image88.png"/><Relationship Id="rId131" Type="http://schemas.openxmlformats.org/officeDocument/2006/relationships/customXml" Target="../ink/ink75.xml"/><Relationship Id="rId130" Type="http://schemas.openxmlformats.org/officeDocument/2006/relationships/image" Target="../media/image87.png"/><Relationship Id="rId13" Type="http://schemas.openxmlformats.org/officeDocument/2006/relationships/customXml" Target="../ink/ink16.xml"/><Relationship Id="rId129" Type="http://schemas.openxmlformats.org/officeDocument/2006/relationships/customXml" Target="../ink/ink74.xml"/><Relationship Id="rId128" Type="http://schemas.openxmlformats.org/officeDocument/2006/relationships/image" Target="../media/image86.png"/><Relationship Id="rId127" Type="http://schemas.openxmlformats.org/officeDocument/2006/relationships/customXml" Target="../ink/ink73.xml"/><Relationship Id="rId126" Type="http://schemas.openxmlformats.org/officeDocument/2006/relationships/image" Target="../media/image85.png"/><Relationship Id="rId125" Type="http://schemas.openxmlformats.org/officeDocument/2006/relationships/customXml" Target="../ink/ink72.xml"/><Relationship Id="rId124" Type="http://schemas.openxmlformats.org/officeDocument/2006/relationships/image" Target="../media/image84.png"/><Relationship Id="rId123" Type="http://schemas.openxmlformats.org/officeDocument/2006/relationships/customXml" Target="../ink/ink71.xml"/><Relationship Id="rId122" Type="http://schemas.openxmlformats.org/officeDocument/2006/relationships/image" Target="../media/image83.png"/><Relationship Id="rId121" Type="http://schemas.openxmlformats.org/officeDocument/2006/relationships/customXml" Target="../ink/ink70.xml"/><Relationship Id="rId120" Type="http://schemas.openxmlformats.org/officeDocument/2006/relationships/image" Target="../media/image82.png"/><Relationship Id="rId12" Type="http://schemas.openxmlformats.org/officeDocument/2006/relationships/image" Target="../media/image28.png"/><Relationship Id="rId119" Type="http://schemas.openxmlformats.org/officeDocument/2006/relationships/customXml" Target="../ink/ink69.xml"/><Relationship Id="rId118" Type="http://schemas.openxmlformats.org/officeDocument/2006/relationships/image" Target="../media/image81.png"/><Relationship Id="rId117" Type="http://schemas.openxmlformats.org/officeDocument/2006/relationships/customXml" Target="../ink/ink68.xml"/><Relationship Id="rId116" Type="http://schemas.openxmlformats.org/officeDocument/2006/relationships/image" Target="../media/image80.png"/><Relationship Id="rId115" Type="http://schemas.openxmlformats.org/officeDocument/2006/relationships/customXml" Target="../ink/ink67.xml"/><Relationship Id="rId114" Type="http://schemas.openxmlformats.org/officeDocument/2006/relationships/image" Target="../media/image79.png"/><Relationship Id="rId113" Type="http://schemas.openxmlformats.org/officeDocument/2006/relationships/customXml" Target="../ink/ink66.xml"/><Relationship Id="rId112" Type="http://schemas.openxmlformats.org/officeDocument/2006/relationships/image" Target="../media/image78.png"/><Relationship Id="rId111" Type="http://schemas.openxmlformats.org/officeDocument/2006/relationships/customXml" Target="../ink/ink65.xml"/><Relationship Id="rId110" Type="http://schemas.openxmlformats.org/officeDocument/2006/relationships/image" Target="../media/image77.png"/><Relationship Id="rId11" Type="http://schemas.openxmlformats.org/officeDocument/2006/relationships/customXml" Target="../ink/ink15.xml"/><Relationship Id="rId109" Type="http://schemas.openxmlformats.org/officeDocument/2006/relationships/customXml" Target="../ink/ink64.xml"/><Relationship Id="rId108" Type="http://schemas.openxmlformats.org/officeDocument/2006/relationships/image" Target="../media/image76.png"/><Relationship Id="rId107" Type="http://schemas.openxmlformats.org/officeDocument/2006/relationships/customXml" Target="../ink/ink63.xml"/><Relationship Id="rId106" Type="http://schemas.openxmlformats.org/officeDocument/2006/relationships/image" Target="../media/image75.png"/><Relationship Id="rId105" Type="http://schemas.openxmlformats.org/officeDocument/2006/relationships/customXml" Target="../ink/ink62.xml"/><Relationship Id="rId104" Type="http://schemas.openxmlformats.org/officeDocument/2006/relationships/image" Target="../media/image74.png"/><Relationship Id="rId103" Type="http://schemas.openxmlformats.org/officeDocument/2006/relationships/customXml" Target="../ink/ink61.xml"/><Relationship Id="rId102" Type="http://schemas.openxmlformats.org/officeDocument/2006/relationships/image" Target="../media/image73.png"/><Relationship Id="rId101" Type="http://schemas.openxmlformats.org/officeDocument/2006/relationships/customXml" Target="../ink/ink60.xml"/><Relationship Id="rId100" Type="http://schemas.openxmlformats.org/officeDocument/2006/relationships/image" Target="../media/image72.png"/><Relationship Id="rId10" Type="http://schemas.openxmlformats.org/officeDocument/2006/relationships/image" Target="../media/image27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ustomXml" Target="../ink/ink92.xml"/><Relationship Id="rId8" Type="http://schemas.openxmlformats.org/officeDocument/2006/relationships/image" Target="../media/image108.png"/><Relationship Id="rId7" Type="http://schemas.openxmlformats.org/officeDocument/2006/relationships/customXml" Target="../ink/ink91.xml"/><Relationship Id="rId64" Type="http://schemas.openxmlformats.org/officeDocument/2006/relationships/notesSlide" Target="../notesSlides/notesSlide3.xml"/><Relationship Id="rId63" Type="http://schemas.openxmlformats.org/officeDocument/2006/relationships/slideLayout" Target="../slideLayouts/slideLayout2.xml"/><Relationship Id="rId62" Type="http://schemas.openxmlformats.org/officeDocument/2006/relationships/image" Target="../media/image135.png"/><Relationship Id="rId61" Type="http://schemas.openxmlformats.org/officeDocument/2006/relationships/customXml" Target="../ink/ink118.xml"/><Relationship Id="rId60" Type="http://schemas.openxmlformats.org/officeDocument/2006/relationships/image" Target="../media/image134.png"/><Relationship Id="rId6" Type="http://schemas.openxmlformats.org/officeDocument/2006/relationships/image" Target="../media/image107.png"/><Relationship Id="rId59" Type="http://schemas.openxmlformats.org/officeDocument/2006/relationships/customXml" Target="../ink/ink117.xml"/><Relationship Id="rId58" Type="http://schemas.openxmlformats.org/officeDocument/2006/relationships/image" Target="../media/image133.png"/><Relationship Id="rId57" Type="http://schemas.openxmlformats.org/officeDocument/2006/relationships/customXml" Target="../ink/ink116.xml"/><Relationship Id="rId56" Type="http://schemas.openxmlformats.org/officeDocument/2006/relationships/image" Target="../media/image132.png"/><Relationship Id="rId55" Type="http://schemas.openxmlformats.org/officeDocument/2006/relationships/customXml" Target="../ink/ink115.xml"/><Relationship Id="rId54" Type="http://schemas.openxmlformats.org/officeDocument/2006/relationships/image" Target="../media/image131.png"/><Relationship Id="rId53" Type="http://schemas.openxmlformats.org/officeDocument/2006/relationships/customXml" Target="../ink/ink114.xml"/><Relationship Id="rId52" Type="http://schemas.openxmlformats.org/officeDocument/2006/relationships/image" Target="../media/image130.png"/><Relationship Id="rId51" Type="http://schemas.openxmlformats.org/officeDocument/2006/relationships/customXml" Target="../ink/ink113.xml"/><Relationship Id="rId50" Type="http://schemas.openxmlformats.org/officeDocument/2006/relationships/image" Target="../media/image129.png"/><Relationship Id="rId5" Type="http://schemas.openxmlformats.org/officeDocument/2006/relationships/customXml" Target="../ink/ink90.xml"/><Relationship Id="rId49" Type="http://schemas.openxmlformats.org/officeDocument/2006/relationships/customXml" Target="../ink/ink112.xml"/><Relationship Id="rId48" Type="http://schemas.openxmlformats.org/officeDocument/2006/relationships/image" Target="../media/image128.png"/><Relationship Id="rId47" Type="http://schemas.openxmlformats.org/officeDocument/2006/relationships/customXml" Target="../ink/ink111.xml"/><Relationship Id="rId46" Type="http://schemas.openxmlformats.org/officeDocument/2006/relationships/image" Target="../media/image127.png"/><Relationship Id="rId45" Type="http://schemas.openxmlformats.org/officeDocument/2006/relationships/customXml" Target="../ink/ink110.xml"/><Relationship Id="rId44" Type="http://schemas.openxmlformats.org/officeDocument/2006/relationships/image" Target="../media/image126.png"/><Relationship Id="rId43" Type="http://schemas.openxmlformats.org/officeDocument/2006/relationships/customXml" Target="../ink/ink109.xml"/><Relationship Id="rId42" Type="http://schemas.openxmlformats.org/officeDocument/2006/relationships/image" Target="../media/image125.png"/><Relationship Id="rId41" Type="http://schemas.openxmlformats.org/officeDocument/2006/relationships/customXml" Target="../ink/ink108.xml"/><Relationship Id="rId40" Type="http://schemas.openxmlformats.org/officeDocument/2006/relationships/image" Target="../media/image124.png"/><Relationship Id="rId4" Type="http://schemas.openxmlformats.org/officeDocument/2006/relationships/image" Target="../media/image106.png"/><Relationship Id="rId39" Type="http://schemas.openxmlformats.org/officeDocument/2006/relationships/customXml" Target="../ink/ink107.xml"/><Relationship Id="rId38" Type="http://schemas.openxmlformats.org/officeDocument/2006/relationships/image" Target="../media/image123.png"/><Relationship Id="rId37" Type="http://schemas.openxmlformats.org/officeDocument/2006/relationships/customXml" Target="../ink/ink106.xml"/><Relationship Id="rId36" Type="http://schemas.openxmlformats.org/officeDocument/2006/relationships/image" Target="../media/image122.png"/><Relationship Id="rId35" Type="http://schemas.openxmlformats.org/officeDocument/2006/relationships/customXml" Target="../ink/ink105.xml"/><Relationship Id="rId34" Type="http://schemas.openxmlformats.org/officeDocument/2006/relationships/image" Target="../media/image121.png"/><Relationship Id="rId33" Type="http://schemas.openxmlformats.org/officeDocument/2006/relationships/customXml" Target="../ink/ink104.xml"/><Relationship Id="rId32" Type="http://schemas.openxmlformats.org/officeDocument/2006/relationships/image" Target="../media/image120.png"/><Relationship Id="rId31" Type="http://schemas.openxmlformats.org/officeDocument/2006/relationships/customXml" Target="../ink/ink103.xml"/><Relationship Id="rId30" Type="http://schemas.openxmlformats.org/officeDocument/2006/relationships/image" Target="../media/image119.png"/><Relationship Id="rId3" Type="http://schemas.openxmlformats.org/officeDocument/2006/relationships/image" Target="../media/image105.png"/><Relationship Id="rId29" Type="http://schemas.openxmlformats.org/officeDocument/2006/relationships/customXml" Target="../ink/ink102.xml"/><Relationship Id="rId28" Type="http://schemas.openxmlformats.org/officeDocument/2006/relationships/image" Target="../media/image118.png"/><Relationship Id="rId27" Type="http://schemas.openxmlformats.org/officeDocument/2006/relationships/customXml" Target="../ink/ink101.xml"/><Relationship Id="rId26" Type="http://schemas.openxmlformats.org/officeDocument/2006/relationships/image" Target="../media/image117.png"/><Relationship Id="rId25" Type="http://schemas.openxmlformats.org/officeDocument/2006/relationships/customXml" Target="../ink/ink100.xml"/><Relationship Id="rId24" Type="http://schemas.openxmlformats.org/officeDocument/2006/relationships/image" Target="../media/image116.png"/><Relationship Id="rId23" Type="http://schemas.openxmlformats.org/officeDocument/2006/relationships/customXml" Target="../ink/ink99.xml"/><Relationship Id="rId22" Type="http://schemas.openxmlformats.org/officeDocument/2006/relationships/image" Target="../media/image115.png"/><Relationship Id="rId21" Type="http://schemas.openxmlformats.org/officeDocument/2006/relationships/customXml" Target="../ink/ink98.xml"/><Relationship Id="rId20" Type="http://schemas.openxmlformats.org/officeDocument/2006/relationships/image" Target="../media/image114.png"/><Relationship Id="rId2" Type="http://schemas.openxmlformats.org/officeDocument/2006/relationships/image" Target="../media/image104.png"/><Relationship Id="rId19" Type="http://schemas.openxmlformats.org/officeDocument/2006/relationships/customXml" Target="../ink/ink97.xml"/><Relationship Id="rId18" Type="http://schemas.openxmlformats.org/officeDocument/2006/relationships/image" Target="../media/image113.png"/><Relationship Id="rId17" Type="http://schemas.openxmlformats.org/officeDocument/2006/relationships/customXml" Target="../ink/ink96.xml"/><Relationship Id="rId16" Type="http://schemas.openxmlformats.org/officeDocument/2006/relationships/image" Target="../media/image112.png"/><Relationship Id="rId15" Type="http://schemas.openxmlformats.org/officeDocument/2006/relationships/customXml" Target="../ink/ink95.xml"/><Relationship Id="rId14" Type="http://schemas.openxmlformats.org/officeDocument/2006/relationships/image" Target="../media/image111.png"/><Relationship Id="rId13" Type="http://schemas.openxmlformats.org/officeDocument/2006/relationships/customXml" Target="../ink/ink94.xml"/><Relationship Id="rId12" Type="http://schemas.openxmlformats.org/officeDocument/2006/relationships/image" Target="../media/image110.png"/><Relationship Id="rId11" Type="http://schemas.openxmlformats.org/officeDocument/2006/relationships/customXml" Target="../ink/ink93.xml"/><Relationship Id="rId10" Type="http://schemas.openxmlformats.org/officeDocument/2006/relationships/image" Target="../media/image109.png"/><Relationship Id="rId1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customXml" Target="../ink/ink164.xml"/><Relationship Id="rId98" Type="http://schemas.openxmlformats.org/officeDocument/2006/relationships/image" Target="../media/image188.png"/><Relationship Id="rId97" Type="http://schemas.openxmlformats.org/officeDocument/2006/relationships/customXml" Target="../ink/ink163.xml"/><Relationship Id="rId96" Type="http://schemas.openxmlformats.org/officeDocument/2006/relationships/image" Target="../media/image187.png"/><Relationship Id="rId95" Type="http://schemas.openxmlformats.org/officeDocument/2006/relationships/customXml" Target="../ink/ink162.xml"/><Relationship Id="rId94" Type="http://schemas.openxmlformats.org/officeDocument/2006/relationships/image" Target="../media/image186.png"/><Relationship Id="rId93" Type="http://schemas.openxmlformats.org/officeDocument/2006/relationships/customXml" Target="../ink/ink161.xml"/><Relationship Id="rId92" Type="http://schemas.openxmlformats.org/officeDocument/2006/relationships/image" Target="../media/image185.png"/><Relationship Id="rId91" Type="http://schemas.openxmlformats.org/officeDocument/2006/relationships/customXml" Target="../ink/ink160.xml"/><Relationship Id="rId90" Type="http://schemas.openxmlformats.org/officeDocument/2006/relationships/image" Target="../media/image184.png"/><Relationship Id="rId9" Type="http://schemas.openxmlformats.org/officeDocument/2006/relationships/customXml" Target="../ink/ink119.xml"/><Relationship Id="rId89" Type="http://schemas.openxmlformats.org/officeDocument/2006/relationships/customXml" Target="../ink/ink159.xml"/><Relationship Id="rId88" Type="http://schemas.openxmlformats.org/officeDocument/2006/relationships/image" Target="../media/image183.png"/><Relationship Id="rId87" Type="http://schemas.openxmlformats.org/officeDocument/2006/relationships/customXml" Target="../ink/ink158.xml"/><Relationship Id="rId86" Type="http://schemas.openxmlformats.org/officeDocument/2006/relationships/image" Target="../media/image182.png"/><Relationship Id="rId85" Type="http://schemas.openxmlformats.org/officeDocument/2006/relationships/customXml" Target="../ink/ink157.xml"/><Relationship Id="rId84" Type="http://schemas.openxmlformats.org/officeDocument/2006/relationships/image" Target="../media/image181.png"/><Relationship Id="rId83" Type="http://schemas.openxmlformats.org/officeDocument/2006/relationships/customXml" Target="../ink/ink156.xml"/><Relationship Id="rId82" Type="http://schemas.openxmlformats.org/officeDocument/2006/relationships/image" Target="../media/image180.png"/><Relationship Id="rId81" Type="http://schemas.openxmlformats.org/officeDocument/2006/relationships/customXml" Target="../ink/ink155.xml"/><Relationship Id="rId80" Type="http://schemas.openxmlformats.org/officeDocument/2006/relationships/image" Target="../media/image179.png"/><Relationship Id="rId8" Type="http://schemas.openxmlformats.org/officeDocument/2006/relationships/image" Target="../media/image143.png"/><Relationship Id="rId79" Type="http://schemas.openxmlformats.org/officeDocument/2006/relationships/customXml" Target="../ink/ink154.xml"/><Relationship Id="rId78" Type="http://schemas.openxmlformats.org/officeDocument/2006/relationships/image" Target="../media/image178.png"/><Relationship Id="rId77" Type="http://schemas.openxmlformats.org/officeDocument/2006/relationships/customXml" Target="../ink/ink153.xml"/><Relationship Id="rId76" Type="http://schemas.openxmlformats.org/officeDocument/2006/relationships/image" Target="../media/image177.png"/><Relationship Id="rId75" Type="http://schemas.openxmlformats.org/officeDocument/2006/relationships/customXml" Target="../ink/ink152.xml"/><Relationship Id="rId74" Type="http://schemas.openxmlformats.org/officeDocument/2006/relationships/image" Target="../media/image176.png"/><Relationship Id="rId73" Type="http://schemas.openxmlformats.org/officeDocument/2006/relationships/customXml" Target="../ink/ink151.xml"/><Relationship Id="rId72" Type="http://schemas.openxmlformats.org/officeDocument/2006/relationships/image" Target="../media/image175.png"/><Relationship Id="rId71" Type="http://schemas.openxmlformats.org/officeDocument/2006/relationships/customXml" Target="../ink/ink150.xml"/><Relationship Id="rId70" Type="http://schemas.openxmlformats.org/officeDocument/2006/relationships/image" Target="../media/image174.png"/><Relationship Id="rId7" Type="http://schemas.openxmlformats.org/officeDocument/2006/relationships/image" Target="../media/image142.png"/><Relationship Id="rId69" Type="http://schemas.openxmlformats.org/officeDocument/2006/relationships/customXml" Target="../ink/ink149.xml"/><Relationship Id="rId68" Type="http://schemas.openxmlformats.org/officeDocument/2006/relationships/image" Target="../media/image173.png"/><Relationship Id="rId67" Type="http://schemas.openxmlformats.org/officeDocument/2006/relationships/customXml" Target="../ink/ink148.xml"/><Relationship Id="rId66" Type="http://schemas.openxmlformats.org/officeDocument/2006/relationships/image" Target="../media/image172.png"/><Relationship Id="rId65" Type="http://schemas.openxmlformats.org/officeDocument/2006/relationships/customXml" Target="../ink/ink147.xml"/><Relationship Id="rId64" Type="http://schemas.openxmlformats.org/officeDocument/2006/relationships/image" Target="../media/image171.png"/><Relationship Id="rId63" Type="http://schemas.openxmlformats.org/officeDocument/2006/relationships/customXml" Target="../ink/ink146.xml"/><Relationship Id="rId62" Type="http://schemas.openxmlformats.org/officeDocument/2006/relationships/image" Target="../media/image170.png"/><Relationship Id="rId61" Type="http://schemas.openxmlformats.org/officeDocument/2006/relationships/customXml" Target="../ink/ink145.xml"/><Relationship Id="rId60" Type="http://schemas.openxmlformats.org/officeDocument/2006/relationships/image" Target="../media/image169.png"/><Relationship Id="rId6" Type="http://schemas.openxmlformats.org/officeDocument/2006/relationships/image" Target="../media/image141.png"/><Relationship Id="rId59" Type="http://schemas.openxmlformats.org/officeDocument/2006/relationships/customXml" Target="../ink/ink144.xml"/><Relationship Id="rId58" Type="http://schemas.openxmlformats.org/officeDocument/2006/relationships/image" Target="../media/image168.png"/><Relationship Id="rId57" Type="http://schemas.openxmlformats.org/officeDocument/2006/relationships/customXml" Target="../ink/ink143.xml"/><Relationship Id="rId56" Type="http://schemas.openxmlformats.org/officeDocument/2006/relationships/image" Target="../media/image167.png"/><Relationship Id="rId55" Type="http://schemas.openxmlformats.org/officeDocument/2006/relationships/customXml" Target="../ink/ink142.xml"/><Relationship Id="rId54" Type="http://schemas.openxmlformats.org/officeDocument/2006/relationships/image" Target="../media/image166.png"/><Relationship Id="rId53" Type="http://schemas.openxmlformats.org/officeDocument/2006/relationships/customXml" Target="../ink/ink141.xml"/><Relationship Id="rId52" Type="http://schemas.openxmlformats.org/officeDocument/2006/relationships/image" Target="../media/image165.png"/><Relationship Id="rId51" Type="http://schemas.openxmlformats.org/officeDocument/2006/relationships/customXml" Target="../ink/ink140.xml"/><Relationship Id="rId50" Type="http://schemas.openxmlformats.org/officeDocument/2006/relationships/image" Target="../media/image164.png"/><Relationship Id="rId5" Type="http://schemas.openxmlformats.org/officeDocument/2006/relationships/image" Target="../media/image140.png"/><Relationship Id="rId49" Type="http://schemas.openxmlformats.org/officeDocument/2006/relationships/customXml" Target="../ink/ink139.xml"/><Relationship Id="rId48" Type="http://schemas.openxmlformats.org/officeDocument/2006/relationships/image" Target="../media/image163.png"/><Relationship Id="rId47" Type="http://schemas.openxmlformats.org/officeDocument/2006/relationships/customXml" Target="../ink/ink138.xml"/><Relationship Id="rId46" Type="http://schemas.openxmlformats.org/officeDocument/2006/relationships/image" Target="../media/image162.png"/><Relationship Id="rId45" Type="http://schemas.openxmlformats.org/officeDocument/2006/relationships/customXml" Target="../ink/ink137.xml"/><Relationship Id="rId44" Type="http://schemas.openxmlformats.org/officeDocument/2006/relationships/image" Target="../media/image161.png"/><Relationship Id="rId43" Type="http://schemas.openxmlformats.org/officeDocument/2006/relationships/customXml" Target="../ink/ink136.xml"/><Relationship Id="rId42" Type="http://schemas.openxmlformats.org/officeDocument/2006/relationships/image" Target="../media/image160.png"/><Relationship Id="rId41" Type="http://schemas.openxmlformats.org/officeDocument/2006/relationships/customXml" Target="../ink/ink135.xml"/><Relationship Id="rId40" Type="http://schemas.openxmlformats.org/officeDocument/2006/relationships/image" Target="../media/image159.png"/><Relationship Id="rId4" Type="http://schemas.openxmlformats.org/officeDocument/2006/relationships/image" Target="../media/image139.png"/><Relationship Id="rId39" Type="http://schemas.openxmlformats.org/officeDocument/2006/relationships/customXml" Target="../ink/ink134.xml"/><Relationship Id="rId38" Type="http://schemas.openxmlformats.org/officeDocument/2006/relationships/image" Target="../media/image158.png"/><Relationship Id="rId37" Type="http://schemas.openxmlformats.org/officeDocument/2006/relationships/customXml" Target="../ink/ink133.xml"/><Relationship Id="rId36" Type="http://schemas.openxmlformats.org/officeDocument/2006/relationships/image" Target="../media/image157.png"/><Relationship Id="rId35" Type="http://schemas.openxmlformats.org/officeDocument/2006/relationships/customXml" Target="../ink/ink132.xml"/><Relationship Id="rId34" Type="http://schemas.openxmlformats.org/officeDocument/2006/relationships/image" Target="../media/image156.png"/><Relationship Id="rId33" Type="http://schemas.openxmlformats.org/officeDocument/2006/relationships/customXml" Target="../ink/ink131.xml"/><Relationship Id="rId32" Type="http://schemas.openxmlformats.org/officeDocument/2006/relationships/image" Target="../media/image155.png"/><Relationship Id="rId31" Type="http://schemas.openxmlformats.org/officeDocument/2006/relationships/customXml" Target="../ink/ink130.xml"/><Relationship Id="rId30" Type="http://schemas.openxmlformats.org/officeDocument/2006/relationships/image" Target="../media/image154.png"/><Relationship Id="rId3" Type="http://schemas.openxmlformats.org/officeDocument/2006/relationships/image" Target="../media/image138.png"/><Relationship Id="rId29" Type="http://schemas.openxmlformats.org/officeDocument/2006/relationships/customXml" Target="../ink/ink129.xml"/><Relationship Id="rId28" Type="http://schemas.openxmlformats.org/officeDocument/2006/relationships/image" Target="../media/image153.png"/><Relationship Id="rId27" Type="http://schemas.openxmlformats.org/officeDocument/2006/relationships/customXml" Target="../ink/ink128.xml"/><Relationship Id="rId26" Type="http://schemas.openxmlformats.org/officeDocument/2006/relationships/image" Target="../media/image152.png"/><Relationship Id="rId25" Type="http://schemas.openxmlformats.org/officeDocument/2006/relationships/customXml" Target="../ink/ink127.xml"/><Relationship Id="rId24" Type="http://schemas.openxmlformats.org/officeDocument/2006/relationships/image" Target="../media/image151.png"/><Relationship Id="rId23" Type="http://schemas.openxmlformats.org/officeDocument/2006/relationships/customXml" Target="../ink/ink126.xml"/><Relationship Id="rId22" Type="http://schemas.openxmlformats.org/officeDocument/2006/relationships/image" Target="../media/image150.png"/><Relationship Id="rId21" Type="http://schemas.openxmlformats.org/officeDocument/2006/relationships/customXml" Target="../ink/ink125.xml"/><Relationship Id="rId20" Type="http://schemas.openxmlformats.org/officeDocument/2006/relationships/image" Target="../media/image149.png"/><Relationship Id="rId2" Type="http://schemas.openxmlformats.org/officeDocument/2006/relationships/image" Target="../media/image137.png"/><Relationship Id="rId19" Type="http://schemas.openxmlformats.org/officeDocument/2006/relationships/customXml" Target="../ink/ink124.xml"/><Relationship Id="rId18" Type="http://schemas.openxmlformats.org/officeDocument/2006/relationships/image" Target="../media/image148.png"/><Relationship Id="rId17" Type="http://schemas.openxmlformats.org/officeDocument/2006/relationships/customXml" Target="../ink/ink123.xml"/><Relationship Id="rId16" Type="http://schemas.openxmlformats.org/officeDocument/2006/relationships/image" Target="../media/image147.png"/><Relationship Id="rId154" Type="http://schemas.openxmlformats.org/officeDocument/2006/relationships/notesSlide" Target="../notesSlides/notesSlide4.xml"/><Relationship Id="rId153" Type="http://schemas.openxmlformats.org/officeDocument/2006/relationships/slideLayout" Target="../slideLayouts/slideLayout2.xml"/><Relationship Id="rId152" Type="http://schemas.openxmlformats.org/officeDocument/2006/relationships/image" Target="../media/image215.png"/><Relationship Id="rId151" Type="http://schemas.openxmlformats.org/officeDocument/2006/relationships/customXml" Target="../ink/ink190.xml"/><Relationship Id="rId150" Type="http://schemas.openxmlformats.org/officeDocument/2006/relationships/image" Target="../media/image214.png"/><Relationship Id="rId15" Type="http://schemas.openxmlformats.org/officeDocument/2006/relationships/customXml" Target="../ink/ink122.xml"/><Relationship Id="rId149" Type="http://schemas.openxmlformats.org/officeDocument/2006/relationships/customXml" Target="../ink/ink189.xml"/><Relationship Id="rId148" Type="http://schemas.openxmlformats.org/officeDocument/2006/relationships/image" Target="../media/image213.png"/><Relationship Id="rId147" Type="http://schemas.openxmlformats.org/officeDocument/2006/relationships/customXml" Target="../ink/ink188.xml"/><Relationship Id="rId146" Type="http://schemas.openxmlformats.org/officeDocument/2006/relationships/image" Target="../media/image212.png"/><Relationship Id="rId145" Type="http://schemas.openxmlformats.org/officeDocument/2006/relationships/customXml" Target="../ink/ink187.xml"/><Relationship Id="rId144" Type="http://schemas.openxmlformats.org/officeDocument/2006/relationships/image" Target="../media/image211.png"/><Relationship Id="rId143" Type="http://schemas.openxmlformats.org/officeDocument/2006/relationships/customXml" Target="../ink/ink186.xml"/><Relationship Id="rId142" Type="http://schemas.openxmlformats.org/officeDocument/2006/relationships/image" Target="../media/image210.png"/><Relationship Id="rId141" Type="http://schemas.openxmlformats.org/officeDocument/2006/relationships/customXml" Target="../ink/ink185.xml"/><Relationship Id="rId140" Type="http://schemas.openxmlformats.org/officeDocument/2006/relationships/image" Target="../media/image209.png"/><Relationship Id="rId14" Type="http://schemas.openxmlformats.org/officeDocument/2006/relationships/image" Target="../media/image146.png"/><Relationship Id="rId139" Type="http://schemas.openxmlformats.org/officeDocument/2006/relationships/customXml" Target="../ink/ink184.xml"/><Relationship Id="rId138" Type="http://schemas.openxmlformats.org/officeDocument/2006/relationships/image" Target="../media/image208.png"/><Relationship Id="rId137" Type="http://schemas.openxmlformats.org/officeDocument/2006/relationships/customXml" Target="../ink/ink183.xml"/><Relationship Id="rId136" Type="http://schemas.openxmlformats.org/officeDocument/2006/relationships/image" Target="../media/image207.png"/><Relationship Id="rId135" Type="http://schemas.openxmlformats.org/officeDocument/2006/relationships/customXml" Target="../ink/ink182.xml"/><Relationship Id="rId134" Type="http://schemas.openxmlformats.org/officeDocument/2006/relationships/image" Target="../media/image206.png"/><Relationship Id="rId133" Type="http://schemas.openxmlformats.org/officeDocument/2006/relationships/customXml" Target="../ink/ink181.xml"/><Relationship Id="rId132" Type="http://schemas.openxmlformats.org/officeDocument/2006/relationships/image" Target="../media/image205.png"/><Relationship Id="rId131" Type="http://schemas.openxmlformats.org/officeDocument/2006/relationships/customXml" Target="../ink/ink180.xml"/><Relationship Id="rId130" Type="http://schemas.openxmlformats.org/officeDocument/2006/relationships/image" Target="../media/image204.png"/><Relationship Id="rId13" Type="http://schemas.openxmlformats.org/officeDocument/2006/relationships/customXml" Target="../ink/ink121.xml"/><Relationship Id="rId129" Type="http://schemas.openxmlformats.org/officeDocument/2006/relationships/customXml" Target="../ink/ink179.xml"/><Relationship Id="rId128" Type="http://schemas.openxmlformats.org/officeDocument/2006/relationships/image" Target="../media/image203.png"/><Relationship Id="rId127" Type="http://schemas.openxmlformats.org/officeDocument/2006/relationships/customXml" Target="../ink/ink178.xml"/><Relationship Id="rId126" Type="http://schemas.openxmlformats.org/officeDocument/2006/relationships/image" Target="../media/image202.png"/><Relationship Id="rId125" Type="http://schemas.openxmlformats.org/officeDocument/2006/relationships/customXml" Target="../ink/ink177.xml"/><Relationship Id="rId124" Type="http://schemas.openxmlformats.org/officeDocument/2006/relationships/image" Target="../media/image201.png"/><Relationship Id="rId123" Type="http://schemas.openxmlformats.org/officeDocument/2006/relationships/customXml" Target="../ink/ink176.xml"/><Relationship Id="rId122" Type="http://schemas.openxmlformats.org/officeDocument/2006/relationships/image" Target="../media/image200.png"/><Relationship Id="rId121" Type="http://schemas.openxmlformats.org/officeDocument/2006/relationships/customXml" Target="../ink/ink175.xml"/><Relationship Id="rId120" Type="http://schemas.openxmlformats.org/officeDocument/2006/relationships/image" Target="../media/image199.png"/><Relationship Id="rId12" Type="http://schemas.openxmlformats.org/officeDocument/2006/relationships/image" Target="../media/image145.png"/><Relationship Id="rId119" Type="http://schemas.openxmlformats.org/officeDocument/2006/relationships/customXml" Target="../ink/ink174.xml"/><Relationship Id="rId118" Type="http://schemas.openxmlformats.org/officeDocument/2006/relationships/image" Target="../media/image198.png"/><Relationship Id="rId117" Type="http://schemas.openxmlformats.org/officeDocument/2006/relationships/customXml" Target="../ink/ink173.xml"/><Relationship Id="rId116" Type="http://schemas.openxmlformats.org/officeDocument/2006/relationships/image" Target="../media/image197.png"/><Relationship Id="rId115" Type="http://schemas.openxmlformats.org/officeDocument/2006/relationships/customXml" Target="../ink/ink172.xml"/><Relationship Id="rId114" Type="http://schemas.openxmlformats.org/officeDocument/2006/relationships/image" Target="../media/image196.png"/><Relationship Id="rId113" Type="http://schemas.openxmlformats.org/officeDocument/2006/relationships/customXml" Target="../ink/ink171.xml"/><Relationship Id="rId112" Type="http://schemas.openxmlformats.org/officeDocument/2006/relationships/image" Target="../media/image195.png"/><Relationship Id="rId111" Type="http://schemas.openxmlformats.org/officeDocument/2006/relationships/customXml" Target="../ink/ink170.xml"/><Relationship Id="rId110" Type="http://schemas.openxmlformats.org/officeDocument/2006/relationships/image" Target="../media/image194.png"/><Relationship Id="rId11" Type="http://schemas.openxmlformats.org/officeDocument/2006/relationships/customXml" Target="../ink/ink120.xml"/><Relationship Id="rId109" Type="http://schemas.openxmlformats.org/officeDocument/2006/relationships/customXml" Target="../ink/ink169.xml"/><Relationship Id="rId108" Type="http://schemas.openxmlformats.org/officeDocument/2006/relationships/image" Target="../media/image193.png"/><Relationship Id="rId107" Type="http://schemas.openxmlformats.org/officeDocument/2006/relationships/customXml" Target="../ink/ink168.xml"/><Relationship Id="rId106" Type="http://schemas.openxmlformats.org/officeDocument/2006/relationships/image" Target="../media/image192.png"/><Relationship Id="rId105" Type="http://schemas.openxmlformats.org/officeDocument/2006/relationships/customXml" Target="../ink/ink167.xml"/><Relationship Id="rId104" Type="http://schemas.openxmlformats.org/officeDocument/2006/relationships/image" Target="../media/image191.png"/><Relationship Id="rId103" Type="http://schemas.openxmlformats.org/officeDocument/2006/relationships/customXml" Target="../ink/ink166.xml"/><Relationship Id="rId102" Type="http://schemas.openxmlformats.org/officeDocument/2006/relationships/image" Target="../media/image190.png"/><Relationship Id="rId101" Type="http://schemas.openxmlformats.org/officeDocument/2006/relationships/customXml" Target="../ink/ink165.xml"/><Relationship Id="rId100" Type="http://schemas.openxmlformats.org/officeDocument/2006/relationships/image" Target="../media/image189.png"/><Relationship Id="rId10" Type="http://schemas.openxmlformats.org/officeDocument/2006/relationships/image" Target="../media/image144.png"/><Relationship Id="rId1" Type="http://schemas.openxmlformats.org/officeDocument/2006/relationships/image" Target="../media/image13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9.png"/><Relationship Id="rId6" Type="http://schemas.openxmlformats.org/officeDocument/2006/relationships/customXml" Target="../ink/ink193.xml"/><Relationship Id="rId5" Type="http://schemas.openxmlformats.org/officeDocument/2006/relationships/image" Target="../media/image218.png"/><Relationship Id="rId4" Type="http://schemas.openxmlformats.org/officeDocument/2006/relationships/customXml" Target="../ink/ink192.xml"/><Relationship Id="rId3" Type="http://schemas.openxmlformats.org/officeDocument/2006/relationships/image" Target="../media/image217.png"/><Relationship Id="rId2" Type="http://schemas.openxmlformats.org/officeDocument/2006/relationships/customXml" Target="../ink/ink191.xml"/><Relationship Id="rId1" Type="http://schemas.openxmlformats.org/officeDocument/2006/relationships/image" Target="../media/image2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1.png"/><Relationship Id="rId2" Type="http://schemas.openxmlformats.org/officeDocument/2006/relationships/customXml" Target="../ink/ink194.xml"/><Relationship Id="rId1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3.png"/><Relationship Id="rId2" Type="http://schemas.openxmlformats.org/officeDocument/2006/relationships/customXml" Target="../ink/ink195.xml"/><Relationship Id="rId1" Type="http://schemas.openxmlformats.org/officeDocument/2006/relationships/image" Target="../media/image2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8.png"/><Relationship Id="rId8" Type="http://schemas.openxmlformats.org/officeDocument/2006/relationships/customXml" Target="../ink/ink199.xml"/><Relationship Id="rId7" Type="http://schemas.openxmlformats.org/officeDocument/2006/relationships/image" Target="../media/image227.png"/><Relationship Id="rId6" Type="http://schemas.openxmlformats.org/officeDocument/2006/relationships/customXml" Target="../ink/ink198.xml"/><Relationship Id="rId5" Type="http://schemas.openxmlformats.org/officeDocument/2006/relationships/image" Target="../media/image226.png"/><Relationship Id="rId4" Type="http://schemas.openxmlformats.org/officeDocument/2006/relationships/customXml" Target="../ink/ink197.xml"/><Relationship Id="rId3" Type="http://schemas.openxmlformats.org/officeDocument/2006/relationships/image" Target="../media/image225.png"/><Relationship Id="rId2" Type="http://schemas.openxmlformats.org/officeDocument/2006/relationships/customXml" Target="../ink/ink196.xml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0.png"/><Relationship Id="rId12" Type="http://schemas.openxmlformats.org/officeDocument/2006/relationships/customXml" Target="../ink/ink201.xml"/><Relationship Id="rId11" Type="http://schemas.openxmlformats.org/officeDocument/2006/relationships/image" Target="../media/image229.png"/><Relationship Id="rId10" Type="http://schemas.openxmlformats.org/officeDocument/2006/relationships/customXml" Target="../ink/ink200.xml"/><Relationship Id="rId1" Type="http://schemas.openxmlformats.org/officeDocument/2006/relationships/image" Target="../media/image2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85995" y="5335270"/>
            <a:ext cx="26828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2021.05.23 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2025650" y="1531620"/>
            <a:ext cx="814006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Boost then Convolve: Gradient Boosting Meets Graph Neural Networks</a:t>
            </a:r>
            <a:endParaRPr lang="en-US" altLang="zh-CN" sz="2800" b="1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7485" y="625538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79880" y="4645660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ICLR 2021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github.com/nd7141/bgnn</a:t>
            </a:r>
            <a:endParaRPr lang="en-US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805" y="3035300"/>
            <a:ext cx="6125845" cy="90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5" name="墨迹 4"/>
              <p14:cNvContentPartPr/>
              <p14:nvPr/>
            </p14:nvContentPartPr>
            <p14:xfrm>
              <a:off x="7435850" y="1955800"/>
              <a:ext cx="1244600" cy="444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435850" y="1955800"/>
                <a:ext cx="12446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6" name="墨迹 5"/>
              <p14:cNvContentPartPr/>
              <p14:nvPr/>
            </p14:nvContentPartPr>
            <p14:xfrm>
              <a:off x="4260850" y="2438400"/>
              <a:ext cx="3524250" cy="635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260850" y="2438400"/>
                <a:ext cx="3524250" cy="635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5085" y="1941830"/>
            <a:ext cx="7021830" cy="4203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4629150" y="2273300"/>
              <a:ext cx="1485900" cy="127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4629150" y="2273300"/>
                <a:ext cx="1485900" cy="127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0825" y="2050415"/>
            <a:ext cx="9150350" cy="3296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3632200" y="2463800"/>
              <a:ext cx="666750" cy="1905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3632200" y="2463800"/>
                <a:ext cx="6667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3714750" y="4406900"/>
              <a:ext cx="660400" cy="3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3714750" y="4406900"/>
                <a:ext cx="6604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880" y="1814830"/>
            <a:ext cx="700024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1460" y="1706245"/>
            <a:ext cx="914971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neural networks (GNNs) are powerful models that have been successful in various graph representation learning tasks.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Whereas gradient boosted decision trees (GBDT) often outperform other machine learning methods when faced with heterogeneous tabular data.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novel architecture that trains GBDT and GNN jointly to get the best of both worlds.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GBDT model deals with heterogeneous features, while GNN accounts for the graph structure.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3" name="墨迹 2"/>
              <p14:cNvContentPartPr/>
              <p14:nvPr/>
            </p14:nvContentPartPr>
            <p14:xfrm>
              <a:off x="1993900" y="1816100"/>
              <a:ext cx="2317750" cy="2286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"/>
            </p:blipFill>
            <p:spPr>
              <a:xfrm>
                <a:off x="1993900" y="1816100"/>
                <a:ext cx="23177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4" name="墨迹 3"/>
              <p14:cNvContentPartPr/>
              <p14:nvPr/>
            </p14:nvContentPartPr>
            <p14:xfrm>
              <a:off x="8858250" y="2032000"/>
              <a:ext cx="831850" cy="762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8858250" y="2032000"/>
                <a:ext cx="83185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" name="墨迹 4"/>
              <p14:cNvContentPartPr/>
              <p14:nvPr/>
            </p14:nvContentPartPr>
            <p14:xfrm>
              <a:off x="6083300" y="2584450"/>
              <a:ext cx="908050" cy="3746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6083300" y="2584450"/>
                <a:ext cx="90805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6" name="墨迹 5"/>
              <p14:cNvContentPartPr/>
              <p14:nvPr/>
            </p14:nvContentPartPr>
            <p14:xfrm>
              <a:off x="5441950" y="3187700"/>
              <a:ext cx="2781300" cy="1016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5441950" y="3187700"/>
                <a:ext cx="27813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7" name="墨迹 6"/>
              <p14:cNvContentPartPr/>
              <p14:nvPr/>
            </p14:nvContentPartPr>
            <p14:xfrm>
              <a:off x="6210300" y="3816350"/>
              <a:ext cx="1892300" cy="952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210300" y="3816350"/>
                <a:ext cx="189230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8" name="墨迹 7"/>
              <p14:cNvContentPartPr/>
              <p14:nvPr/>
            </p14:nvContentPartPr>
            <p14:xfrm>
              <a:off x="2482850" y="4781550"/>
              <a:ext cx="35560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2482850" y="4781550"/>
                <a:ext cx="3556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9" name="墨迹 8"/>
              <p14:cNvContentPartPr/>
              <p14:nvPr/>
            </p14:nvContentPartPr>
            <p14:xfrm>
              <a:off x="4978400" y="4730750"/>
              <a:ext cx="2330450" cy="825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4978400" y="4730750"/>
                <a:ext cx="2330450" cy="8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0" name="墨迹 9"/>
              <p14:cNvContentPartPr/>
              <p14:nvPr/>
            </p14:nvContentPartPr>
            <p14:xfrm>
              <a:off x="7981950" y="4787900"/>
              <a:ext cx="641350" cy="635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981950" y="4787900"/>
                <a:ext cx="6413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1" name="墨迹 10"/>
              <p14:cNvContentPartPr/>
              <p14:nvPr/>
            </p14:nvContentPartPr>
            <p14:xfrm>
              <a:off x="1816100" y="5162550"/>
              <a:ext cx="1752600" cy="508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816100" y="5162550"/>
                <a:ext cx="1752600" cy="508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9880" y="1122680"/>
            <a:ext cx="8096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BDT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5934710"/>
            <a:ext cx="6534150" cy="787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535" y="5593080"/>
            <a:ext cx="1348740" cy="126492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406650" y="5332730"/>
            <a:ext cx="3333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...</a:t>
            </a: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40" y="5509895"/>
            <a:ext cx="2036445" cy="133794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" y="1583055"/>
            <a:ext cx="6904990" cy="419608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214870" y="6041390"/>
            <a:ext cx="3333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...</a:t>
            </a:r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37" name="墨迹 36"/>
              <p14:cNvContentPartPr/>
              <p14:nvPr/>
            </p14:nvContentPartPr>
            <p14:xfrm>
              <a:off x="349250" y="1524000"/>
              <a:ext cx="571500" cy="254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"/>
            </p:blipFill>
            <p:spPr>
              <a:xfrm>
                <a:off x="349250" y="1524000"/>
                <a:ext cx="5715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38" name="墨迹 37"/>
              <p14:cNvContentPartPr/>
              <p14:nvPr/>
            </p14:nvContentPartPr>
            <p14:xfrm>
              <a:off x="349250" y="2311400"/>
              <a:ext cx="133350" cy="5588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"/>
            </p:blipFill>
            <p:spPr>
              <a:xfrm>
                <a:off x="349250" y="2311400"/>
                <a:ext cx="13335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39" name="墨迹 38"/>
              <p14:cNvContentPartPr/>
              <p14:nvPr/>
            </p14:nvContentPartPr>
            <p14:xfrm>
              <a:off x="609600" y="2292350"/>
              <a:ext cx="304800" cy="2857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0"/>
            </p:blipFill>
            <p:spPr>
              <a:xfrm>
                <a:off x="609600" y="2292350"/>
                <a:ext cx="30480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40" name="墨迹 39"/>
              <p14:cNvContentPartPr/>
              <p14:nvPr/>
            </p14:nvContentPartPr>
            <p14:xfrm>
              <a:off x="571500" y="2647950"/>
              <a:ext cx="323850" cy="3365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2"/>
            </p:blipFill>
            <p:spPr>
              <a:xfrm>
                <a:off x="571500" y="2647950"/>
                <a:ext cx="32385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41" name="墨迹 40"/>
              <p14:cNvContentPartPr/>
              <p14:nvPr/>
            </p14:nvContentPartPr>
            <p14:xfrm>
              <a:off x="5975350" y="1828800"/>
              <a:ext cx="590550" cy="1905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4"/>
            </p:blipFill>
            <p:spPr>
              <a:xfrm>
                <a:off x="5975350" y="1828800"/>
                <a:ext cx="5905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42" name="墨迹 41"/>
              <p14:cNvContentPartPr/>
              <p14:nvPr/>
            </p14:nvContentPartPr>
            <p14:xfrm>
              <a:off x="1612900" y="2089150"/>
              <a:ext cx="1041400" cy="63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6"/>
            </p:blipFill>
            <p:spPr>
              <a:xfrm>
                <a:off x="1612900" y="2089150"/>
                <a:ext cx="10414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43" name="墨迹 42"/>
              <p14:cNvContentPartPr/>
              <p14:nvPr/>
            </p14:nvContentPartPr>
            <p14:xfrm>
              <a:off x="8629650" y="895350"/>
              <a:ext cx="146050" cy="9525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8"/>
            </p:blipFill>
            <p:spPr>
              <a:xfrm>
                <a:off x="8629650" y="895350"/>
                <a:ext cx="1460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44" name="墨迹 43"/>
              <p14:cNvContentPartPr/>
              <p14:nvPr/>
            </p14:nvContentPartPr>
            <p14:xfrm>
              <a:off x="8572500" y="1009650"/>
              <a:ext cx="114300" cy="1270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0"/>
            </p:blipFill>
            <p:spPr>
              <a:xfrm>
                <a:off x="8572500" y="1009650"/>
                <a:ext cx="11430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45" name="墨迹 44"/>
              <p14:cNvContentPartPr/>
              <p14:nvPr/>
            </p14:nvContentPartPr>
            <p14:xfrm>
              <a:off x="8445500" y="1162050"/>
              <a:ext cx="203200" cy="1143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2"/>
            </p:blipFill>
            <p:spPr>
              <a:xfrm>
                <a:off x="8445500" y="1162050"/>
                <a:ext cx="2032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46" name="墨迹 45"/>
              <p14:cNvContentPartPr/>
              <p14:nvPr/>
            </p14:nvContentPartPr>
            <p14:xfrm>
              <a:off x="8731250" y="990600"/>
              <a:ext cx="127000" cy="1587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24"/>
            </p:blipFill>
            <p:spPr>
              <a:xfrm>
                <a:off x="8731250" y="990600"/>
                <a:ext cx="12700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47" name="墨迹 46"/>
              <p14:cNvContentPartPr/>
              <p14:nvPr/>
            </p14:nvContentPartPr>
            <p14:xfrm>
              <a:off x="8737600" y="1123950"/>
              <a:ext cx="241300" cy="14605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6"/>
            </p:blipFill>
            <p:spPr>
              <a:xfrm>
                <a:off x="8737600" y="1123950"/>
                <a:ext cx="2413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8" name="墨迹 47"/>
              <p14:cNvContentPartPr/>
              <p14:nvPr/>
            </p14:nvContentPartPr>
            <p14:xfrm>
              <a:off x="901700" y="3422650"/>
              <a:ext cx="336550" cy="3175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8"/>
            </p:blipFill>
            <p:spPr>
              <a:xfrm>
                <a:off x="901700" y="3422650"/>
                <a:ext cx="3365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49" name="墨迹 48"/>
              <p14:cNvContentPartPr/>
              <p14:nvPr/>
            </p14:nvContentPartPr>
            <p14:xfrm>
              <a:off x="1619250" y="2190750"/>
              <a:ext cx="360" cy="11430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30"/>
            </p:blipFill>
            <p:spPr>
              <a:xfrm>
                <a:off x="1619250" y="2190750"/>
                <a:ext cx="36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50" name="墨迹 49"/>
              <p14:cNvContentPartPr/>
              <p14:nvPr/>
            </p14:nvContentPartPr>
            <p14:xfrm>
              <a:off x="1581150" y="2247900"/>
              <a:ext cx="44450" cy="9525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2"/>
            </p:blipFill>
            <p:spPr>
              <a:xfrm>
                <a:off x="1581150" y="2247900"/>
                <a:ext cx="444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51" name="墨迹 50"/>
              <p14:cNvContentPartPr/>
              <p14:nvPr/>
            </p14:nvContentPartPr>
            <p14:xfrm>
              <a:off x="1657350" y="2266950"/>
              <a:ext cx="19050" cy="3810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34"/>
            </p:blipFill>
            <p:spPr>
              <a:xfrm>
                <a:off x="1657350" y="2266950"/>
                <a:ext cx="190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52" name="墨迹 51"/>
              <p14:cNvContentPartPr/>
              <p14:nvPr/>
            </p14:nvContentPartPr>
            <p14:xfrm>
              <a:off x="2082800" y="3987800"/>
              <a:ext cx="3702050" cy="1714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6"/>
            </p:blipFill>
            <p:spPr>
              <a:xfrm>
                <a:off x="2082800" y="3987800"/>
                <a:ext cx="370205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53" name="墨迹 52"/>
              <p14:cNvContentPartPr/>
              <p14:nvPr/>
            </p14:nvContentPartPr>
            <p14:xfrm>
              <a:off x="742950" y="6248400"/>
              <a:ext cx="292100" cy="2540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8"/>
            </p:blipFill>
            <p:spPr>
              <a:xfrm>
                <a:off x="742950" y="6248400"/>
                <a:ext cx="2921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54" name="墨迹 53"/>
              <p14:cNvContentPartPr/>
              <p14:nvPr/>
            </p14:nvContentPartPr>
            <p14:xfrm>
              <a:off x="1612900" y="2063750"/>
              <a:ext cx="38100" cy="119380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40"/>
            </p:blipFill>
            <p:spPr>
              <a:xfrm>
                <a:off x="1612900" y="2063750"/>
                <a:ext cx="38100" cy="119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55" name="墨迹 54"/>
              <p14:cNvContentPartPr/>
              <p14:nvPr/>
            </p14:nvContentPartPr>
            <p14:xfrm>
              <a:off x="2051050" y="6191250"/>
              <a:ext cx="457200" cy="5080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42"/>
            </p:blipFill>
            <p:spPr>
              <a:xfrm>
                <a:off x="2051050" y="6191250"/>
                <a:ext cx="4572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56" name="墨迹 55"/>
              <p14:cNvContentPartPr/>
              <p14:nvPr/>
            </p14:nvContentPartPr>
            <p14:xfrm>
              <a:off x="2724150" y="6235700"/>
              <a:ext cx="228600" cy="1270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44"/>
            </p:blipFill>
            <p:spPr>
              <a:xfrm>
                <a:off x="2724150" y="6235700"/>
                <a:ext cx="2286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57" name="墨迹 56"/>
              <p14:cNvContentPartPr/>
              <p14:nvPr/>
            </p14:nvContentPartPr>
            <p14:xfrm>
              <a:off x="4114800" y="6254750"/>
              <a:ext cx="171450" cy="36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46"/>
            </p:blipFill>
            <p:spPr>
              <a:xfrm>
                <a:off x="4114800" y="6254750"/>
                <a:ext cx="1714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58" name="墨迹 57"/>
              <p14:cNvContentPartPr/>
              <p14:nvPr/>
            </p14:nvContentPartPr>
            <p14:xfrm>
              <a:off x="965200" y="2070100"/>
              <a:ext cx="635000" cy="99060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48"/>
            </p:blipFill>
            <p:spPr>
              <a:xfrm>
                <a:off x="965200" y="2070100"/>
                <a:ext cx="635000" cy="990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59" name="墨迹 58"/>
              <p14:cNvContentPartPr/>
              <p14:nvPr/>
            </p14:nvContentPartPr>
            <p14:xfrm>
              <a:off x="4495800" y="6216650"/>
              <a:ext cx="273050" cy="1905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50"/>
            </p:blipFill>
            <p:spPr>
              <a:xfrm>
                <a:off x="4495800" y="6216650"/>
                <a:ext cx="2730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60" name="墨迹 59"/>
              <p14:cNvContentPartPr/>
              <p14:nvPr/>
            </p14:nvContentPartPr>
            <p14:xfrm>
              <a:off x="4953000" y="6292850"/>
              <a:ext cx="152400" cy="635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52"/>
            </p:blipFill>
            <p:spPr>
              <a:xfrm>
                <a:off x="4953000" y="6292850"/>
                <a:ext cx="1524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61" name="墨迹 60"/>
              <p14:cNvContentPartPr/>
              <p14:nvPr/>
            </p14:nvContentPartPr>
            <p14:xfrm>
              <a:off x="1720850" y="2114550"/>
              <a:ext cx="5791200" cy="107950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54"/>
            </p:blipFill>
            <p:spPr>
              <a:xfrm>
                <a:off x="1720850" y="2114550"/>
                <a:ext cx="5791200" cy="107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62" name="墨迹 61"/>
              <p14:cNvContentPartPr/>
              <p14:nvPr/>
            </p14:nvContentPartPr>
            <p14:xfrm>
              <a:off x="5289550" y="6248400"/>
              <a:ext cx="342900" cy="1905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56"/>
            </p:blipFill>
            <p:spPr>
              <a:xfrm>
                <a:off x="5289550" y="6248400"/>
                <a:ext cx="3429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63" name="墨迹 62"/>
              <p14:cNvContentPartPr/>
              <p14:nvPr/>
            </p14:nvContentPartPr>
            <p14:xfrm>
              <a:off x="2057400" y="3289300"/>
              <a:ext cx="3676650" cy="77470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58"/>
            </p:blipFill>
            <p:spPr>
              <a:xfrm>
                <a:off x="2057400" y="3289300"/>
                <a:ext cx="3676650" cy="774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64" name="墨迹 63"/>
              <p14:cNvContentPartPr/>
              <p14:nvPr/>
            </p14:nvContentPartPr>
            <p14:xfrm>
              <a:off x="6305550" y="6629400"/>
              <a:ext cx="546100" cy="127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60"/>
            </p:blipFill>
            <p:spPr>
              <a:xfrm>
                <a:off x="6305550" y="6629400"/>
                <a:ext cx="5461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65" name="墨迹 64"/>
              <p14:cNvContentPartPr/>
              <p14:nvPr/>
            </p14:nvContentPartPr>
            <p14:xfrm>
              <a:off x="7524750" y="5657850"/>
              <a:ext cx="279400" cy="114300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62"/>
            </p:blipFill>
            <p:spPr>
              <a:xfrm>
                <a:off x="7524750" y="5657850"/>
                <a:ext cx="279400" cy="1143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66" name="墨迹 65"/>
              <p14:cNvContentPartPr/>
              <p14:nvPr/>
            </p14:nvContentPartPr>
            <p14:xfrm>
              <a:off x="7931150" y="6413500"/>
              <a:ext cx="863600" cy="3810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64"/>
            </p:blipFill>
            <p:spPr>
              <a:xfrm>
                <a:off x="7931150" y="6413500"/>
                <a:ext cx="8636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67" name="墨迹 66"/>
              <p14:cNvContentPartPr/>
              <p14:nvPr/>
            </p14:nvContentPartPr>
            <p14:xfrm>
              <a:off x="7804150" y="6038850"/>
              <a:ext cx="69850" cy="3810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66"/>
            </p:blipFill>
            <p:spPr>
              <a:xfrm>
                <a:off x="7804150" y="6038850"/>
                <a:ext cx="69850" cy="38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68" name="墨迹 67"/>
              <p14:cNvContentPartPr/>
              <p14:nvPr/>
            </p14:nvContentPartPr>
            <p14:xfrm>
              <a:off x="7899400" y="6007100"/>
              <a:ext cx="958850" cy="40640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68"/>
            </p:blipFill>
            <p:spPr>
              <a:xfrm>
                <a:off x="7899400" y="6007100"/>
                <a:ext cx="958850" cy="40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69" name="墨迹 68"/>
              <p14:cNvContentPartPr/>
              <p14:nvPr/>
            </p14:nvContentPartPr>
            <p14:xfrm>
              <a:off x="4749800" y="1784350"/>
              <a:ext cx="139700" cy="146050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70"/>
            </p:blipFill>
            <p:spPr>
              <a:xfrm>
                <a:off x="4749800" y="1784350"/>
                <a:ext cx="139700" cy="1460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70" name="墨迹 69"/>
              <p14:cNvContentPartPr/>
              <p14:nvPr/>
            </p14:nvContentPartPr>
            <p14:xfrm>
              <a:off x="4762500" y="1816100"/>
              <a:ext cx="76200" cy="154305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72"/>
            </p:blipFill>
            <p:spPr>
              <a:xfrm>
                <a:off x="4762500" y="1816100"/>
                <a:ext cx="76200" cy="154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71" name="墨迹 70"/>
              <p14:cNvContentPartPr/>
              <p14:nvPr/>
            </p14:nvContentPartPr>
            <p14:xfrm>
              <a:off x="9537700" y="6000750"/>
              <a:ext cx="2095500" cy="1968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74"/>
            </p:blipFill>
            <p:spPr>
              <a:xfrm>
                <a:off x="9537700" y="6000750"/>
                <a:ext cx="20955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72" name="墨迹 71"/>
              <p14:cNvContentPartPr/>
              <p14:nvPr/>
            </p14:nvContentPartPr>
            <p14:xfrm>
              <a:off x="8255000" y="1047750"/>
              <a:ext cx="12700" cy="1968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76"/>
            </p:blipFill>
            <p:spPr>
              <a:xfrm>
                <a:off x="8255000" y="1047750"/>
                <a:ext cx="127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73" name="墨迹 72"/>
              <p14:cNvContentPartPr/>
              <p14:nvPr/>
            </p14:nvContentPartPr>
            <p14:xfrm>
              <a:off x="8985250" y="1047750"/>
              <a:ext cx="38100" cy="10160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78"/>
            </p:blipFill>
            <p:spPr>
              <a:xfrm>
                <a:off x="8985250" y="1047750"/>
                <a:ext cx="381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74" name="墨迹 73"/>
              <p14:cNvContentPartPr/>
              <p14:nvPr/>
            </p14:nvContentPartPr>
            <p14:xfrm>
              <a:off x="9023350" y="1143000"/>
              <a:ext cx="95250" cy="3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80"/>
            </p:blipFill>
            <p:spPr>
              <a:xfrm>
                <a:off x="9023350" y="1143000"/>
                <a:ext cx="952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75" name="墨迹 74"/>
              <p14:cNvContentPartPr/>
              <p14:nvPr/>
            </p14:nvContentPartPr>
            <p14:xfrm>
              <a:off x="9194800" y="1073150"/>
              <a:ext cx="38100" cy="36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82"/>
            </p:blipFill>
            <p:spPr>
              <a:xfrm>
                <a:off x="9194800" y="1073150"/>
                <a:ext cx="38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76" name="墨迹 75"/>
              <p14:cNvContentPartPr/>
              <p14:nvPr/>
            </p14:nvContentPartPr>
            <p14:xfrm>
              <a:off x="9353550" y="1022350"/>
              <a:ext cx="360" cy="12065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84"/>
            </p:blipFill>
            <p:spPr>
              <a:xfrm>
                <a:off x="9353550" y="1022350"/>
                <a:ext cx="36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77" name="墨迹 76"/>
              <p14:cNvContentPartPr/>
              <p14:nvPr/>
            </p14:nvContentPartPr>
            <p14:xfrm>
              <a:off x="9436100" y="1041400"/>
              <a:ext cx="50800" cy="8255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86"/>
            </p:blipFill>
            <p:spPr>
              <a:xfrm>
                <a:off x="9436100" y="1041400"/>
                <a:ext cx="50800" cy="8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78" name="墨迹 77"/>
              <p14:cNvContentPartPr/>
              <p14:nvPr/>
            </p14:nvContentPartPr>
            <p14:xfrm>
              <a:off x="927100" y="2425700"/>
              <a:ext cx="3829050" cy="76835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88"/>
            </p:blipFill>
            <p:spPr>
              <a:xfrm>
                <a:off x="927100" y="2425700"/>
                <a:ext cx="3829050" cy="7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79" name="墨迹 78"/>
              <p14:cNvContentPartPr/>
              <p14:nvPr/>
            </p14:nvContentPartPr>
            <p14:xfrm>
              <a:off x="8166100" y="1346200"/>
              <a:ext cx="222250" cy="19685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90"/>
            </p:blipFill>
            <p:spPr>
              <a:xfrm>
                <a:off x="8166100" y="1346200"/>
                <a:ext cx="22225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80" name="墨迹 79"/>
              <p14:cNvContentPartPr/>
              <p14:nvPr/>
            </p14:nvContentPartPr>
            <p14:xfrm>
              <a:off x="8445500" y="1492250"/>
              <a:ext cx="31750" cy="5715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92"/>
            </p:blipFill>
            <p:spPr>
              <a:xfrm>
                <a:off x="8445500" y="1492250"/>
                <a:ext cx="317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81" name="墨迹 80"/>
              <p14:cNvContentPartPr/>
              <p14:nvPr/>
            </p14:nvContentPartPr>
            <p14:xfrm>
              <a:off x="8515350" y="1460500"/>
              <a:ext cx="63500" cy="571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94"/>
            </p:blipFill>
            <p:spPr>
              <a:xfrm>
                <a:off x="8515350" y="1460500"/>
                <a:ext cx="635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82" name="墨迹 81"/>
              <p14:cNvContentPartPr/>
              <p14:nvPr/>
            </p14:nvContentPartPr>
            <p14:xfrm>
              <a:off x="8636000" y="1498600"/>
              <a:ext cx="19050" cy="36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96"/>
            </p:blipFill>
            <p:spPr>
              <a:xfrm>
                <a:off x="8636000" y="1498600"/>
                <a:ext cx="190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83" name="墨迹 82"/>
              <p14:cNvContentPartPr/>
              <p14:nvPr/>
            </p14:nvContentPartPr>
            <p14:xfrm>
              <a:off x="4832350" y="2463800"/>
              <a:ext cx="2692400" cy="53975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98"/>
            </p:blipFill>
            <p:spPr>
              <a:xfrm>
                <a:off x="4832350" y="2463800"/>
                <a:ext cx="2692400" cy="539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84" name="墨迹 83"/>
              <p14:cNvContentPartPr/>
              <p14:nvPr/>
            </p14:nvContentPartPr>
            <p14:xfrm>
              <a:off x="8178800" y="1104900"/>
              <a:ext cx="476250" cy="51435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00"/>
            </p:blipFill>
            <p:spPr>
              <a:xfrm>
                <a:off x="8178800" y="1104900"/>
                <a:ext cx="476250" cy="514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85" name="墨迹 84"/>
              <p14:cNvContentPartPr/>
              <p14:nvPr/>
            </p14:nvContentPartPr>
            <p14:xfrm>
              <a:off x="8629650" y="933450"/>
              <a:ext cx="387350" cy="42545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02"/>
            </p:blipFill>
            <p:spPr>
              <a:xfrm>
                <a:off x="8629650" y="933450"/>
                <a:ext cx="387350" cy="425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86" name="墨迹 85"/>
              <p14:cNvContentPartPr/>
              <p14:nvPr/>
            </p14:nvContentPartPr>
            <p14:xfrm>
              <a:off x="8934450" y="889000"/>
              <a:ext cx="476250" cy="36195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04"/>
            </p:blipFill>
            <p:spPr>
              <a:xfrm>
                <a:off x="8934450" y="889000"/>
                <a:ext cx="476250" cy="36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87" name="墨迹 86"/>
              <p14:cNvContentPartPr/>
              <p14:nvPr/>
            </p14:nvContentPartPr>
            <p14:xfrm>
              <a:off x="8426450" y="1955800"/>
              <a:ext cx="158750" cy="16510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06"/>
            </p:blipFill>
            <p:spPr>
              <a:xfrm>
                <a:off x="8426450" y="1955800"/>
                <a:ext cx="15875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88" name="墨迹 87"/>
              <p14:cNvContentPartPr/>
              <p14:nvPr/>
            </p14:nvContentPartPr>
            <p14:xfrm>
              <a:off x="7861300" y="2101850"/>
              <a:ext cx="635000" cy="29845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08"/>
            </p:blipFill>
            <p:spPr>
              <a:xfrm>
                <a:off x="7861300" y="2101850"/>
                <a:ext cx="6350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89" name="墨迹 88"/>
              <p14:cNvContentPartPr/>
              <p14:nvPr/>
            </p14:nvContentPartPr>
            <p14:xfrm>
              <a:off x="7816850" y="2362200"/>
              <a:ext cx="203200" cy="17145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10"/>
            </p:blipFill>
            <p:spPr>
              <a:xfrm>
                <a:off x="7816850" y="2362200"/>
                <a:ext cx="2032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90" name="墨迹 89"/>
              <p14:cNvContentPartPr/>
              <p14:nvPr/>
            </p14:nvContentPartPr>
            <p14:xfrm>
              <a:off x="8604250" y="2057400"/>
              <a:ext cx="330200" cy="31115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12"/>
            </p:blipFill>
            <p:spPr>
              <a:xfrm>
                <a:off x="8604250" y="2057400"/>
                <a:ext cx="330200" cy="31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91" name="墨迹 90"/>
              <p14:cNvContentPartPr/>
              <p14:nvPr/>
            </p14:nvContentPartPr>
            <p14:xfrm>
              <a:off x="8934450" y="2368550"/>
              <a:ext cx="184150" cy="20955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14"/>
            </p:blipFill>
            <p:spPr>
              <a:xfrm>
                <a:off x="8934450" y="2368550"/>
                <a:ext cx="1841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92" name="墨迹 91"/>
              <p14:cNvContentPartPr/>
              <p14:nvPr/>
            </p14:nvContentPartPr>
            <p14:xfrm>
              <a:off x="7664450" y="2165350"/>
              <a:ext cx="360" cy="15240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16"/>
            </p:blipFill>
            <p:spPr>
              <a:xfrm>
                <a:off x="7664450" y="2165350"/>
                <a:ext cx="36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93" name="墨迹 92"/>
              <p14:cNvContentPartPr/>
              <p14:nvPr/>
            </p14:nvContentPartPr>
            <p14:xfrm>
              <a:off x="7772400" y="2203450"/>
              <a:ext cx="57150" cy="635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18"/>
            </p:blipFill>
            <p:spPr>
              <a:xfrm>
                <a:off x="7772400" y="2203450"/>
                <a:ext cx="571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94" name="墨迹 93"/>
              <p14:cNvContentPartPr/>
              <p14:nvPr/>
            </p14:nvContentPartPr>
            <p14:xfrm>
              <a:off x="7874000" y="2114550"/>
              <a:ext cx="107950" cy="20320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20"/>
            </p:blipFill>
            <p:spPr>
              <a:xfrm>
                <a:off x="7874000" y="2114550"/>
                <a:ext cx="10795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95" name="墨迹 94"/>
              <p14:cNvContentPartPr/>
              <p14:nvPr/>
            </p14:nvContentPartPr>
            <p14:xfrm>
              <a:off x="9074150" y="2063750"/>
              <a:ext cx="114300" cy="16510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22"/>
            </p:blipFill>
            <p:spPr>
              <a:xfrm>
                <a:off x="9074150" y="2063750"/>
                <a:ext cx="11430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96" name="墨迹 95"/>
              <p14:cNvContentPartPr/>
              <p14:nvPr/>
            </p14:nvContentPartPr>
            <p14:xfrm>
              <a:off x="9264650" y="2146300"/>
              <a:ext cx="76200" cy="635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24"/>
            </p:blipFill>
            <p:spPr>
              <a:xfrm>
                <a:off x="9264650" y="2146300"/>
                <a:ext cx="762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97" name="墨迹 96"/>
              <p14:cNvContentPartPr/>
              <p14:nvPr/>
            </p14:nvContentPartPr>
            <p14:xfrm>
              <a:off x="9404350" y="2108200"/>
              <a:ext cx="31750" cy="12700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26"/>
            </p:blipFill>
            <p:spPr>
              <a:xfrm>
                <a:off x="9404350" y="2108200"/>
                <a:ext cx="3175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98" name="墨迹 97"/>
              <p14:cNvContentPartPr/>
              <p14:nvPr/>
            </p14:nvContentPartPr>
            <p14:xfrm>
              <a:off x="9505950" y="2108200"/>
              <a:ext cx="88900" cy="10160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28"/>
            </p:blipFill>
            <p:spPr>
              <a:xfrm>
                <a:off x="9505950" y="2108200"/>
                <a:ext cx="889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99" name="墨迹 98"/>
              <p14:cNvContentPartPr/>
              <p14:nvPr/>
            </p14:nvContentPartPr>
            <p14:xfrm>
              <a:off x="7613650" y="2571750"/>
              <a:ext cx="247650" cy="20955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30"/>
            </p:blipFill>
            <p:spPr>
              <a:xfrm>
                <a:off x="7613650" y="2571750"/>
                <a:ext cx="2476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100" name="墨迹 99"/>
              <p14:cNvContentPartPr/>
              <p14:nvPr/>
            </p14:nvContentPartPr>
            <p14:xfrm>
              <a:off x="7905750" y="2711450"/>
              <a:ext cx="19050" cy="3810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32"/>
            </p:blipFill>
            <p:spPr>
              <a:xfrm>
                <a:off x="7905750" y="2711450"/>
                <a:ext cx="190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101" name="墨迹 100"/>
              <p14:cNvContentPartPr/>
              <p14:nvPr/>
            </p14:nvContentPartPr>
            <p14:xfrm>
              <a:off x="7613650" y="2901950"/>
              <a:ext cx="457200" cy="1905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34"/>
            </p:blipFill>
            <p:spPr>
              <a:xfrm>
                <a:off x="7613650" y="2901950"/>
                <a:ext cx="4572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102" name="墨迹 101"/>
              <p14:cNvContentPartPr/>
              <p14:nvPr/>
            </p14:nvContentPartPr>
            <p14:xfrm>
              <a:off x="8820150" y="2622550"/>
              <a:ext cx="260350" cy="24765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36"/>
            </p:blipFill>
            <p:spPr>
              <a:xfrm>
                <a:off x="8820150" y="2622550"/>
                <a:ext cx="26035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103" name="墨迹 102"/>
              <p14:cNvContentPartPr/>
              <p14:nvPr/>
            </p14:nvContentPartPr>
            <p14:xfrm>
              <a:off x="9112250" y="2832100"/>
              <a:ext cx="38100" cy="2540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38"/>
            </p:blipFill>
            <p:spPr>
              <a:xfrm>
                <a:off x="9112250" y="2832100"/>
                <a:ext cx="381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104" name="墨迹 103"/>
              <p14:cNvContentPartPr/>
              <p14:nvPr/>
            </p14:nvContentPartPr>
            <p14:xfrm>
              <a:off x="1155700" y="2870200"/>
              <a:ext cx="323850" cy="5715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40"/>
            </p:blipFill>
            <p:spPr>
              <a:xfrm>
                <a:off x="1155700" y="2870200"/>
                <a:ext cx="3238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105" name="墨迹 104"/>
              <p14:cNvContentPartPr/>
              <p14:nvPr/>
            </p14:nvContentPartPr>
            <p14:xfrm>
              <a:off x="7562850" y="2559050"/>
              <a:ext cx="12700" cy="342900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42"/>
            </p:blipFill>
            <p:spPr>
              <a:xfrm>
                <a:off x="7562850" y="2559050"/>
                <a:ext cx="12700" cy="342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106" name="墨迹 105"/>
              <p14:cNvContentPartPr/>
              <p14:nvPr/>
            </p14:nvContentPartPr>
            <p14:xfrm>
              <a:off x="7581900" y="2552700"/>
              <a:ext cx="520700" cy="33020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4"/>
            </p:blipFill>
            <p:spPr>
              <a:xfrm>
                <a:off x="7581900" y="2552700"/>
                <a:ext cx="52070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107" name="墨迹 106"/>
              <p14:cNvContentPartPr/>
              <p14:nvPr/>
            </p14:nvContentPartPr>
            <p14:xfrm>
              <a:off x="120650" y="2216150"/>
              <a:ext cx="304800" cy="730250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6"/>
            </p:blipFill>
            <p:spPr>
              <a:xfrm>
                <a:off x="120650" y="2216150"/>
                <a:ext cx="304800" cy="730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108" name="墨迹 107"/>
              <p14:cNvContentPartPr/>
              <p14:nvPr/>
            </p14:nvContentPartPr>
            <p14:xfrm>
              <a:off x="2063750" y="4006850"/>
              <a:ext cx="3740150" cy="6350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48"/>
            </p:blipFill>
            <p:spPr>
              <a:xfrm>
                <a:off x="2063750" y="4006850"/>
                <a:ext cx="37401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109" name="墨迹 108"/>
              <p14:cNvContentPartPr/>
              <p14:nvPr/>
            </p14:nvContentPartPr>
            <p14:xfrm>
              <a:off x="9556750" y="5251450"/>
              <a:ext cx="1943100" cy="93345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50"/>
            </p:blipFill>
            <p:spPr>
              <a:xfrm>
                <a:off x="9556750" y="5251450"/>
                <a:ext cx="1943100" cy="933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110" name="墨迹 109"/>
              <p14:cNvContentPartPr/>
              <p14:nvPr/>
            </p14:nvContentPartPr>
            <p14:xfrm>
              <a:off x="10471150" y="5784850"/>
              <a:ext cx="266700" cy="635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52"/>
            </p:blipFill>
            <p:spPr>
              <a:xfrm>
                <a:off x="10471150" y="5784850"/>
                <a:ext cx="2667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111" name="墨迹 110"/>
              <p14:cNvContentPartPr/>
              <p14:nvPr/>
            </p14:nvContentPartPr>
            <p14:xfrm>
              <a:off x="10464800" y="6038850"/>
              <a:ext cx="285750" cy="1270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54"/>
            </p:blipFill>
            <p:spPr>
              <a:xfrm>
                <a:off x="10464800" y="6038850"/>
                <a:ext cx="2857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112" name="墨迹 111"/>
              <p14:cNvContentPartPr/>
              <p14:nvPr/>
            </p14:nvContentPartPr>
            <p14:xfrm>
              <a:off x="1143000" y="2692400"/>
              <a:ext cx="374650" cy="18415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56"/>
            </p:blipFill>
            <p:spPr>
              <a:xfrm>
                <a:off x="1143000" y="2692400"/>
                <a:ext cx="37465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113" name="墨迹 112"/>
              <p14:cNvContentPartPr/>
              <p14:nvPr/>
            </p14:nvContentPartPr>
            <p14:xfrm>
              <a:off x="10433050" y="5537200"/>
              <a:ext cx="368300" cy="27305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58"/>
            </p:blipFill>
            <p:spPr>
              <a:xfrm>
                <a:off x="10433050" y="5537200"/>
                <a:ext cx="368300" cy="27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114" name="墨迹 113"/>
              <p14:cNvContentPartPr/>
              <p14:nvPr/>
            </p14:nvContentPartPr>
            <p14:xfrm>
              <a:off x="1739900" y="2654300"/>
              <a:ext cx="463550" cy="31750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60"/>
            </p:blipFill>
            <p:spPr>
              <a:xfrm>
                <a:off x="1739900" y="2654300"/>
                <a:ext cx="463550" cy="3175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55320" y="5448300"/>
            <a:ext cx="4396740" cy="1289685"/>
          </a:xfrm>
          <a:prstGeom prst="round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9880" y="1122680"/>
            <a:ext cx="8096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BDT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991360"/>
            <a:ext cx="6539865" cy="2466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55" y="1122680"/>
            <a:ext cx="4171315" cy="5059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" y="5596890"/>
            <a:ext cx="2470150" cy="346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5" y="6088380"/>
            <a:ext cx="4168140" cy="5943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9880" y="4865370"/>
            <a:ext cx="104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GBDT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" name="墨迹 5"/>
              <p14:cNvContentPartPr/>
              <p14:nvPr/>
            </p14:nvContentPartPr>
            <p14:xfrm>
              <a:off x="2774950" y="1936750"/>
              <a:ext cx="1974850" cy="5651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6"/>
            </p:blipFill>
            <p:spPr>
              <a:xfrm>
                <a:off x="2774950" y="1936750"/>
                <a:ext cx="1974850" cy="565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9" name="墨迹 8"/>
              <p14:cNvContentPartPr/>
              <p14:nvPr/>
            </p14:nvContentPartPr>
            <p14:xfrm>
              <a:off x="1155700" y="2952750"/>
              <a:ext cx="514350" cy="3365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1155700" y="2952750"/>
                <a:ext cx="51435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0" name="墨迹 9"/>
              <p14:cNvContentPartPr/>
              <p14:nvPr/>
            </p14:nvContentPartPr>
            <p14:xfrm>
              <a:off x="177800" y="2559050"/>
              <a:ext cx="438150" cy="8001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177800" y="2559050"/>
                <a:ext cx="438150" cy="80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1" name="墨迹 10"/>
              <p14:cNvContentPartPr/>
              <p14:nvPr/>
            </p14:nvContentPartPr>
            <p14:xfrm>
              <a:off x="3403600" y="3359150"/>
              <a:ext cx="292100" cy="63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3403600" y="3359150"/>
                <a:ext cx="2921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2" name="墨迹 11"/>
              <p14:cNvContentPartPr/>
              <p14:nvPr/>
            </p14:nvContentPartPr>
            <p14:xfrm>
              <a:off x="3384550" y="3378200"/>
              <a:ext cx="190500" cy="48260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4"/>
            </p:blipFill>
            <p:spPr>
              <a:xfrm>
                <a:off x="3384550" y="3378200"/>
                <a:ext cx="190500" cy="48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3" name="墨迹 12"/>
              <p14:cNvContentPartPr/>
              <p14:nvPr/>
            </p14:nvContentPartPr>
            <p14:xfrm>
              <a:off x="3543300" y="3657600"/>
              <a:ext cx="95250" cy="1270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6"/>
            </p:blipFill>
            <p:spPr>
              <a:xfrm>
                <a:off x="3543300" y="3657600"/>
                <a:ext cx="9525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5" name="墨迹 14"/>
              <p14:cNvContentPartPr/>
              <p14:nvPr/>
            </p14:nvContentPartPr>
            <p14:xfrm>
              <a:off x="3835400" y="3460750"/>
              <a:ext cx="158750" cy="26670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8"/>
            </p:blipFill>
            <p:spPr>
              <a:xfrm>
                <a:off x="3835400" y="3460750"/>
                <a:ext cx="15875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6" name="墨迹 15"/>
              <p14:cNvContentPartPr/>
              <p14:nvPr/>
            </p14:nvContentPartPr>
            <p14:xfrm>
              <a:off x="4000500" y="3505200"/>
              <a:ext cx="317500" cy="260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0"/>
            </p:blipFill>
            <p:spPr>
              <a:xfrm>
                <a:off x="4000500" y="3505200"/>
                <a:ext cx="31750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7" name="墨迹 16"/>
              <p14:cNvContentPartPr/>
              <p14:nvPr/>
            </p14:nvContentPartPr>
            <p14:xfrm>
              <a:off x="4032250" y="3517900"/>
              <a:ext cx="152400" cy="21590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2"/>
            </p:blipFill>
            <p:spPr>
              <a:xfrm>
                <a:off x="4032250" y="3517900"/>
                <a:ext cx="15240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8" name="墨迹 17"/>
              <p14:cNvContentPartPr/>
              <p14:nvPr/>
            </p14:nvContentPartPr>
            <p14:xfrm>
              <a:off x="4406900" y="3409950"/>
              <a:ext cx="107950" cy="3238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4"/>
            </p:blipFill>
            <p:spPr>
              <a:xfrm>
                <a:off x="4406900" y="3409950"/>
                <a:ext cx="107950" cy="323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9" name="墨迹 18"/>
              <p14:cNvContentPartPr/>
              <p14:nvPr/>
            </p14:nvContentPartPr>
            <p14:xfrm>
              <a:off x="8020050" y="1625600"/>
              <a:ext cx="266700" cy="444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6"/>
            </p:blipFill>
            <p:spPr>
              <a:xfrm>
                <a:off x="8020050" y="1625600"/>
                <a:ext cx="2667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20" name="墨迹 19"/>
              <p14:cNvContentPartPr/>
              <p14:nvPr/>
            </p14:nvContentPartPr>
            <p14:xfrm>
              <a:off x="7969250" y="2432050"/>
              <a:ext cx="196850" cy="1270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8"/>
            </p:blipFill>
            <p:spPr>
              <a:xfrm>
                <a:off x="7969250" y="2432050"/>
                <a:ext cx="1968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21" name="墨迹 20"/>
              <p14:cNvContentPartPr/>
              <p14:nvPr/>
            </p14:nvContentPartPr>
            <p14:xfrm>
              <a:off x="7772400" y="4984750"/>
              <a:ext cx="2374900" cy="1524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0"/>
            </p:blipFill>
            <p:spPr>
              <a:xfrm>
                <a:off x="7772400" y="4984750"/>
                <a:ext cx="237490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7" name="墨迹 26"/>
              <p14:cNvContentPartPr/>
              <p14:nvPr/>
            </p14:nvContentPartPr>
            <p14:xfrm>
              <a:off x="8356600" y="4819650"/>
              <a:ext cx="234950" cy="190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2"/>
            </p:blipFill>
            <p:spPr>
              <a:xfrm>
                <a:off x="8356600" y="4819650"/>
                <a:ext cx="2349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28" name="墨迹 27"/>
              <p14:cNvContentPartPr/>
              <p14:nvPr/>
            </p14:nvContentPartPr>
            <p14:xfrm>
              <a:off x="8858250" y="4845050"/>
              <a:ext cx="317500" cy="1270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4"/>
            </p:blipFill>
            <p:spPr>
              <a:xfrm>
                <a:off x="8858250" y="4845050"/>
                <a:ext cx="3175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29" name="墨迹 28"/>
              <p14:cNvContentPartPr/>
              <p14:nvPr/>
            </p14:nvContentPartPr>
            <p14:xfrm>
              <a:off x="9582150" y="4851400"/>
              <a:ext cx="393700" cy="635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6"/>
            </p:blipFill>
            <p:spPr>
              <a:xfrm>
                <a:off x="9582150" y="4851400"/>
                <a:ext cx="3937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30" name="墨迹 29"/>
              <p14:cNvContentPartPr/>
              <p14:nvPr/>
            </p14:nvContentPartPr>
            <p14:xfrm>
              <a:off x="234950" y="1111250"/>
              <a:ext cx="1130300" cy="64135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38"/>
            </p:blipFill>
            <p:spPr>
              <a:xfrm>
                <a:off x="234950" y="1111250"/>
                <a:ext cx="1130300" cy="641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33" name="墨迹 32"/>
              <p14:cNvContentPartPr/>
              <p14:nvPr/>
            </p14:nvContentPartPr>
            <p14:xfrm>
              <a:off x="2743200" y="1809750"/>
              <a:ext cx="1993900" cy="70485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0"/>
            </p:blipFill>
            <p:spPr>
              <a:xfrm>
                <a:off x="2743200" y="1809750"/>
                <a:ext cx="1993900" cy="70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34" name="墨迹 33"/>
              <p14:cNvContentPartPr/>
              <p14:nvPr/>
            </p14:nvContentPartPr>
            <p14:xfrm>
              <a:off x="2406650" y="5969000"/>
              <a:ext cx="1600200" cy="7620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42"/>
            </p:blipFill>
            <p:spPr>
              <a:xfrm>
                <a:off x="2406650" y="5969000"/>
                <a:ext cx="1600200" cy="76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35" name="墨迹 34"/>
              <p14:cNvContentPartPr/>
              <p14:nvPr/>
            </p14:nvContentPartPr>
            <p14:xfrm>
              <a:off x="444500" y="1479550"/>
              <a:ext cx="615950" cy="2540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4"/>
            </p:blipFill>
            <p:spPr>
              <a:xfrm>
                <a:off x="444500" y="1479550"/>
                <a:ext cx="61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36" name="墨迹 35"/>
              <p14:cNvContentPartPr/>
              <p14:nvPr/>
            </p14:nvContentPartPr>
            <p14:xfrm>
              <a:off x="2946400" y="2266950"/>
              <a:ext cx="406400" cy="317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46"/>
            </p:blipFill>
            <p:spPr>
              <a:xfrm>
                <a:off x="2946400" y="2266950"/>
                <a:ext cx="4064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37" name="墨迹 36"/>
              <p14:cNvContentPartPr/>
              <p14:nvPr/>
            </p14:nvContentPartPr>
            <p14:xfrm>
              <a:off x="4876800" y="4279900"/>
              <a:ext cx="342900" cy="254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8"/>
            </p:blipFill>
            <p:spPr>
              <a:xfrm>
                <a:off x="4876800" y="4279900"/>
                <a:ext cx="3429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38" name="墨迹 37"/>
              <p14:cNvContentPartPr/>
              <p14:nvPr/>
            </p14:nvContentPartPr>
            <p14:xfrm>
              <a:off x="1098550" y="2946400"/>
              <a:ext cx="495300" cy="36195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50"/>
            </p:blipFill>
            <p:spPr>
              <a:xfrm>
                <a:off x="1098550" y="2946400"/>
                <a:ext cx="495300" cy="36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39" name="墨迹 38"/>
              <p14:cNvContentPartPr/>
              <p14:nvPr/>
            </p14:nvContentPartPr>
            <p14:xfrm>
              <a:off x="1739900" y="2901950"/>
              <a:ext cx="450850" cy="36830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52"/>
            </p:blipFill>
            <p:spPr>
              <a:xfrm>
                <a:off x="1739900" y="2901950"/>
                <a:ext cx="4508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40" name="墨迹 39"/>
              <p14:cNvContentPartPr/>
              <p14:nvPr/>
            </p14:nvContentPartPr>
            <p14:xfrm>
              <a:off x="3587750" y="2368550"/>
              <a:ext cx="1079500" cy="3810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54"/>
            </p:blipFill>
            <p:spPr>
              <a:xfrm>
                <a:off x="3587750" y="2368550"/>
                <a:ext cx="10795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41" name="墨迹 40"/>
              <p14:cNvContentPartPr/>
              <p14:nvPr/>
            </p14:nvContentPartPr>
            <p14:xfrm>
              <a:off x="514350" y="2324100"/>
              <a:ext cx="6527800" cy="118745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6"/>
            </p:blipFill>
            <p:spPr>
              <a:xfrm>
                <a:off x="514350" y="2324100"/>
                <a:ext cx="6527800" cy="1187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42" name="墨迹 41"/>
              <p14:cNvContentPartPr/>
              <p14:nvPr/>
            </p14:nvContentPartPr>
            <p14:xfrm>
              <a:off x="698500" y="3257550"/>
              <a:ext cx="209550" cy="1905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8"/>
            </p:blipFill>
            <p:spPr>
              <a:xfrm>
                <a:off x="698500" y="3257550"/>
                <a:ext cx="2095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43" name="墨迹 42"/>
              <p14:cNvContentPartPr/>
              <p14:nvPr/>
            </p14:nvContentPartPr>
            <p14:xfrm>
              <a:off x="5187950" y="2451100"/>
              <a:ext cx="57150" cy="127635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60"/>
            </p:blipFill>
            <p:spPr>
              <a:xfrm>
                <a:off x="5187950" y="2451100"/>
                <a:ext cx="57150" cy="1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44" name="墨迹 43"/>
              <p14:cNvContentPartPr/>
              <p14:nvPr/>
            </p14:nvContentPartPr>
            <p14:xfrm>
              <a:off x="3187700" y="3213100"/>
              <a:ext cx="1371600" cy="70485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62"/>
            </p:blipFill>
            <p:spPr>
              <a:xfrm>
                <a:off x="3187700" y="3213100"/>
                <a:ext cx="1371600" cy="7048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745" y="1414780"/>
            <a:ext cx="4149725" cy="5102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70" y="2181225"/>
            <a:ext cx="1214755" cy="2838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65" y="3600450"/>
            <a:ext cx="3455670" cy="550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10772"/>
          <a:stretch>
            <a:fillRect/>
          </a:stretch>
        </p:blipFill>
        <p:spPr>
          <a:xfrm>
            <a:off x="6402070" y="2993390"/>
            <a:ext cx="5067300" cy="278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170" y="4822190"/>
            <a:ext cx="2461260" cy="3302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40170" y="5906770"/>
            <a:ext cx="2820670" cy="727710"/>
            <a:chOff x="8525" y="9315"/>
            <a:chExt cx="4442" cy="11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5" y="9315"/>
              <a:ext cx="3756" cy="41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5" y="10023"/>
              <a:ext cx="4442" cy="439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070" y="1532255"/>
            <a:ext cx="2654300" cy="3079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63665" y="5330190"/>
            <a:ext cx="6273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 ...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21" name="墨迹 20"/>
              <p14:cNvContentPartPr/>
              <p14:nvPr/>
            </p14:nvContentPartPr>
            <p14:xfrm>
              <a:off x="2343150" y="5149850"/>
              <a:ext cx="12700" cy="39370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0"/>
            </p:blipFill>
            <p:spPr>
              <a:xfrm>
                <a:off x="2343150" y="5149850"/>
                <a:ext cx="12700" cy="39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22" name="墨迹 21"/>
              <p14:cNvContentPartPr/>
              <p14:nvPr/>
            </p14:nvContentPartPr>
            <p14:xfrm>
              <a:off x="2216150" y="5168900"/>
              <a:ext cx="120650" cy="16510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2"/>
            </p:blipFill>
            <p:spPr>
              <a:xfrm>
                <a:off x="2216150" y="5168900"/>
                <a:ext cx="12065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23" name="墨迹 22"/>
              <p14:cNvContentPartPr/>
              <p14:nvPr/>
            </p14:nvContentPartPr>
            <p14:xfrm>
              <a:off x="2330450" y="5181600"/>
              <a:ext cx="127000" cy="13970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4"/>
            </p:blipFill>
            <p:spPr>
              <a:xfrm>
                <a:off x="2330450" y="5181600"/>
                <a:ext cx="12700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24" name="墨迹 23"/>
              <p14:cNvContentPartPr/>
              <p14:nvPr/>
            </p14:nvContentPartPr>
            <p14:xfrm>
              <a:off x="1714500" y="5746750"/>
              <a:ext cx="1295400" cy="1524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6"/>
            </p:blipFill>
            <p:spPr>
              <a:xfrm>
                <a:off x="1714500" y="5746750"/>
                <a:ext cx="129540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25" name="墨迹 24"/>
              <p14:cNvContentPartPr/>
              <p14:nvPr/>
            </p14:nvContentPartPr>
            <p14:xfrm>
              <a:off x="1981200" y="3727450"/>
              <a:ext cx="889000" cy="3492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8"/>
            </p:blipFill>
            <p:spPr>
              <a:xfrm>
                <a:off x="1981200" y="3727450"/>
                <a:ext cx="889000" cy="349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26" name="墨迹 25"/>
              <p14:cNvContentPartPr/>
              <p14:nvPr/>
            </p14:nvContentPartPr>
            <p14:xfrm>
              <a:off x="1549400" y="3867150"/>
              <a:ext cx="6350" cy="15875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20"/>
            </p:blipFill>
            <p:spPr>
              <a:xfrm>
                <a:off x="1549400" y="3867150"/>
                <a:ext cx="635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27" name="墨迹 26"/>
              <p14:cNvContentPartPr/>
              <p14:nvPr/>
            </p14:nvContentPartPr>
            <p14:xfrm>
              <a:off x="1568450" y="3879850"/>
              <a:ext cx="95250" cy="8890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2"/>
            </p:blipFill>
            <p:spPr>
              <a:xfrm>
                <a:off x="1568450" y="3879850"/>
                <a:ext cx="95250" cy="88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28" name="墨迹 27"/>
              <p14:cNvContentPartPr/>
              <p14:nvPr/>
            </p14:nvContentPartPr>
            <p14:xfrm>
              <a:off x="1511300" y="3829050"/>
              <a:ext cx="234950" cy="2476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4"/>
            </p:blipFill>
            <p:spPr>
              <a:xfrm>
                <a:off x="1511300" y="3829050"/>
                <a:ext cx="23495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29" name="墨迹 28"/>
              <p14:cNvContentPartPr/>
              <p14:nvPr/>
            </p14:nvContentPartPr>
            <p14:xfrm>
              <a:off x="2508250" y="3295650"/>
              <a:ext cx="673100" cy="33655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6"/>
            </p:blipFill>
            <p:spPr>
              <a:xfrm>
                <a:off x="2508250" y="3295650"/>
                <a:ext cx="67310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30" name="墨迹 29"/>
              <p14:cNvContentPartPr/>
              <p14:nvPr/>
            </p14:nvContentPartPr>
            <p14:xfrm>
              <a:off x="6375400" y="2495550"/>
              <a:ext cx="349250" cy="1905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8"/>
            </p:blipFill>
            <p:spPr>
              <a:xfrm>
                <a:off x="6375400" y="2495550"/>
                <a:ext cx="3492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31" name="墨迹 30"/>
              <p14:cNvContentPartPr/>
              <p14:nvPr/>
            </p14:nvContentPartPr>
            <p14:xfrm>
              <a:off x="6350000" y="2095500"/>
              <a:ext cx="438150" cy="4254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30"/>
            </p:blipFill>
            <p:spPr>
              <a:xfrm>
                <a:off x="6350000" y="2095500"/>
                <a:ext cx="438150" cy="425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32" name="墨迹 31"/>
              <p14:cNvContentPartPr/>
              <p14:nvPr/>
            </p14:nvContentPartPr>
            <p14:xfrm>
              <a:off x="2000250" y="2000250"/>
              <a:ext cx="501650" cy="33655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2"/>
            </p:blipFill>
            <p:spPr>
              <a:xfrm>
                <a:off x="2000250" y="2000250"/>
                <a:ext cx="50165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33" name="墨迹 32"/>
              <p14:cNvContentPartPr/>
              <p14:nvPr/>
            </p14:nvContentPartPr>
            <p14:xfrm>
              <a:off x="2597150" y="1625600"/>
              <a:ext cx="95250" cy="127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4"/>
            </p:blipFill>
            <p:spPr>
              <a:xfrm>
                <a:off x="2597150" y="1625600"/>
                <a:ext cx="952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34" name="墨迹 33"/>
              <p14:cNvContentPartPr/>
              <p14:nvPr/>
            </p14:nvContentPartPr>
            <p14:xfrm>
              <a:off x="6064250" y="1911350"/>
              <a:ext cx="1879600" cy="7366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6"/>
            </p:blipFill>
            <p:spPr>
              <a:xfrm>
                <a:off x="6064250" y="1911350"/>
                <a:ext cx="1879600" cy="736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35" name="墨迹 34"/>
              <p14:cNvContentPartPr/>
              <p14:nvPr/>
            </p14:nvContentPartPr>
            <p14:xfrm>
              <a:off x="2374900" y="2457450"/>
              <a:ext cx="254000" cy="27940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8"/>
            </p:blipFill>
            <p:spPr>
              <a:xfrm>
                <a:off x="2374900" y="2457450"/>
                <a:ext cx="254000" cy="279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36" name="墨迹 35"/>
              <p14:cNvContentPartPr/>
              <p14:nvPr/>
            </p14:nvContentPartPr>
            <p14:xfrm>
              <a:off x="1466850" y="1231900"/>
              <a:ext cx="1790700" cy="48260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40"/>
            </p:blipFill>
            <p:spPr>
              <a:xfrm>
                <a:off x="1466850" y="1231900"/>
                <a:ext cx="1790700" cy="48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37" name="墨迹 36"/>
              <p14:cNvContentPartPr/>
              <p14:nvPr/>
            </p14:nvContentPartPr>
            <p14:xfrm>
              <a:off x="3473450" y="2825750"/>
              <a:ext cx="1219200" cy="2286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2"/>
            </p:blipFill>
            <p:spPr>
              <a:xfrm>
                <a:off x="3473450" y="2825750"/>
                <a:ext cx="121920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38" name="墨迹 37"/>
              <p14:cNvContentPartPr/>
              <p14:nvPr/>
            </p14:nvContentPartPr>
            <p14:xfrm>
              <a:off x="8058150" y="3594100"/>
              <a:ext cx="1892300" cy="29845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4"/>
            </p:blipFill>
            <p:spPr>
              <a:xfrm>
                <a:off x="8058150" y="3594100"/>
                <a:ext cx="18923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39" name="墨迹 38"/>
              <p14:cNvContentPartPr/>
              <p14:nvPr/>
            </p14:nvContentPartPr>
            <p14:xfrm>
              <a:off x="3359150" y="2755900"/>
              <a:ext cx="1416050" cy="5397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6"/>
            </p:blipFill>
            <p:spPr>
              <a:xfrm>
                <a:off x="3359150" y="2755900"/>
                <a:ext cx="1416050" cy="539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40" name="墨迹 39"/>
              <p14:cNvContentPartPr/>
              <p14:nvPr/>
            </p14:nvContentPartPr>
            <p14:xfrm>
              <a:off x="2495550" y="3606800"/>
              <a:ext cx="596900" cy="190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48"/>
            </p:blipFill>
            <p:spPr>
              <a:xfrm>
                <a:off x="2495550" y="3606800"/>
                <a:ext cx="5969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41" name="墨迹 40"/>
              <p14:cNvContentPartPr/>
              <p14:nvPr/>
            </p14:nvContentPartPr>
            <p14:xfrm>
              <a:off x="6343650" y="2470150"/>
              <a:ext cx="438150" cy="1905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0"/>
            </p:blipFill>
            <p:spPr>
              <a:xfrm>
                <a:off x="6343650" y="2470150"/>
                <a:ext cx="4381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42" name="墨迹 41"/>
              <p14:cNvContentPartPr/>
              <p14:nvPr/>
            </p14:nvContentPartPr>
            <p14:xfrm>
              <a:off x="7289800" y="4076700"/>
              <a:ext cx="209550" cy="36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2"/>
            </p:blipFill>
            <p:spPr>
              <a:xfrm>
                <a:off x="7289800" y="4076700"/>
                <a:ext cx="2095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43" name="墨迹 42"/>
              <p14:cNvContentPartPr/>
              <p14:nvPr/>
            </p14:nvContentPartPr>
            <p14:xfrm>
              <a:off x="6311900" y="3587750"/>
              <a:ext cx="755650" cy="55880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4"/>
            </p:blipFill>
            <p:spPr>
              <a:xfrm>
                <a:off x="6311900" y="3587750"/>
                <a:ext cx="75565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44" name="墨迹 43"/>
              <p14:cNvContentPartPr/>
              <p14:nvPr/>
            </p14:nvContentPartPr>
            <p14:xfrm>
              <a:off x="6451600" y="4044950"/>
              <a:ext cx="590550" cy="1270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6"/>
            </p:blipFill>
            <p:spPr>
              <a:xfrm>
                <a:off x="6451600" y="4044950"/>
                <a:ext cx="5905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45" name="墨迹 44"/>
              <p14:cNvContentPartPr/>
              <p14:nvPr/>
            </p14:nvContentPartPr>
            <p14:xfrm>
              <a:off x="7404100" y="755650"/>
              <a:ext cx="177800" cy="25400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58"/>
            </p:blipFill>
            <p:spPr>
              <a:xfrm>
                <a:off x="7404100" y="755650"/>
                <a:ext cx="17780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46" name="墨迹 45"/>
              <p14:cNvContentPartPr/>
              <p14:nvPr/>
            </p14:nvContentPartPr>
            <p14:xfrm>
              <a:off x="7594600" y="730250"/>
              <a:ext cx="38100" cy="2476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60"/>
            </p:blipFill>
            <p:spPr>
              <a:xfrm>
                <a:off x="7594600" y="730250"/>
                <a:ext cx="3810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47" name="墨迹 46"/>
              <p14:cNvContentPartPr/>
              <p14:nvPr/>
            </p14:nvContentPartPr>
            <p14:xfrm>
              <a:off x="7493000" y="876300"/>
              <a:ext cx="114300" cy="635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2"/>
            </p:blipFill>
            <p:spPr>
              <a:xfrm>
                <a:off x="7493000" y="876300"/>
                <a:ext cx="1143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48" name="墨迹 47"/>
              <p14:cNvContentPartPr/>
              <p14:nvPr/>
            </p14:nvContentPartPr>
            <p14:xfrm>
              <a:off x="7664450" y="806450"/>
              <a:ext cx="133350" cy="16510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4"/>
            </p:blipFill>
            <p:spPr>
              <a:xfrm>
                <a:off x="7664450" y="806450"/>
                <a:ext cx="13335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49" name="墨迹 48"/>
              <p14:cNvContentPartPr/>
              <p14:nvPr/>
            </p14:nvContentPartPr>
            <p14:xfrm>
              <a:off x="2057400" y="3937000"/>
              <a:ext cx="342900" cy="36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6"/>
            </p:blipFill>
            <p:spPr>
              <a:xfrm>
                <a:off x="2057400" y="3937000"/>
                <a:ext cx="3429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50" name="墨迹 49"/>
              <p14:cNvContentPartPr/>
              <p14:nvPr/>
            </p14:nvContentPartPr>
            <p14:xfrm>
              <a:off x="6229350" y="4108450"/>
              <a:ext cx="3873500" cy="17145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68"/>
            </p:blipFill>
            <p:spPr>
              <a:xfrm>
                <a:off x="6229350" y="4108450"/>
                <a:ext cx="38735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51" name="墨迹 50"/>
              <p14:cNvContentPartPr/>
              <p14:nvPr/>
            </p14:nvContentPartPr>
            <p14:xfrm>
              <a:off x="6400800" y="4044950"/>
              <a:ext cx="76200" cy="3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70"/>
            </p:blipFill>
            <p:spPr>
              <a:xfrm>
                <a:off x="6400800" y="4044950"/>
                <a:ext cx="762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52" name="墨迹 51"/>
              <p14:cNvContentPartPr/>
              <p14:nvPr/>
            </p14:nvContentPartPr>
            <p14:xfrm>
              <a:off x="6286500" y="2914650"/>
              <a:ext cx="800100" cy="4889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2"/>
            </p:blipFill>
            <p:spPr>
              <a:xfrm>
                <a:off x="6286500" y="2914650"/>
                <a:ext cx="800100" cy="488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53" name="墨迹 52"/>
              <p14:cNvContentPartPr/>
              <p14:nvPr/>
            </p14:nvContentPartPr>
            <p14:xfrm>
              <a:off x="7283450" y="2876550"/>
              <a:ext cx="361950" cy="46355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4"/>
            </p:blipFill>
            <p:spPr>
              <a:xfrm>
                <a:off x="7283450" y="2876550"/>
                <a:ext cx="361950" cy="463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54" name="墨迹 53"/>
              <p14:cNvContentPartPr/>
              <p14:nvPr/>
            </p14:nvContentPartPr>
            <p14:xfrm>
              <a:off x="6375400" y="3232150"/>
              <a:ext cx="5118100" cy="10160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6"/>
            </p:blipFill>
            <p:spPr>
              <a:xfrm>
                <a:off x="6375400" y="3232150"/>
                <a:ext cx="511810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55" name="墨迹 54"/>
              <p14:cNvContentPartPr/>
              <p14:nvPr/>
            </p14:nvContentPartPr>
            <p14:xfrm>
              <a:off x="8026400" y="2927350"/>
              <a:ext cx="596900" cy="34925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78"/>
            </p:blipFill>
            <p:spPr>
              <a:xfrm>
                <a:off x="8026400" y="2927350"/>
                <a:ext cx="596900" cy="349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56" name="墨迹 55"/>
              <p14:cNvContentPartPr/>
              <p14:nvPr/>
            </p14:nvContentPartPr>
            <p14:xfrm>
              <a:off x="10947400" y="3200400"/>
              <a:ext cx="203200" cy="16510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80"/>
            </p:blipFill>
            <p:spPr>
              <a:xfrm>
                <a:off x="10947400" y="3200400"/>
                <a:ext cx="20320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57" name="墨迹 56"/>
              <p14:cNvContentPartPr/>
              <p14:nvPr/>
            </p14:nvContentPartPr>
            <p14:xfrm>
              <a:off x="8089900" y="3238500"/>
              <a:ext cx="431800" cy="1905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2"/>
            </p:blipFill>
            <p:spPr>
              <a:xfrm>
                <a:off x="8089900" y="3238500"/>
                <a:ext cx="4318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58" name="墨迹 57"/>
              <p14:cNvContentPartPr/>
              <p14:nvPr/>
            </p14:nvContentPartPr>
            <p14:xfrm>
              <a:off x="6483350" y="1809750"/>
              <a:ext cx="2508250" cy="4445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4"/>
            </p:blipFill>
            <p:spPr>
              <a:xfrm>
                <a:off x="6483350" y="1809750"/>
                <a:ext cx="25082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59" name="墨迹 58"/>
              <p14:cNvContentPartPr/>
              <p14:nvPr/>
            </p14:nvContentPartPr>
            <p14:xfrm>
              <a:off x="6375400" y="1289050"/>
              <a:ext cx="2590800" cy="55245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6"/>
            </p:blipFill>
            <p:spPr>
              <a:xfrm>
                <a:off x="6375400" y="1289050"/>
                <a:ext cx="2590800" cy="552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60" name="墨迹 59"/>
              <p14:cNvContentPartPr/>
              <p14:nvPr/>
            </p14:nvContentPartPr>
            <p14:xfrm>
              <a:off x="3556000" y="4019550"/>
              <a:ext cx="927100" cy="127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88"/>
            </p:blipFill>
            <p:spPr>
              <a:xfrm>
                <a:off x="3556000" y="4019550"/>
                <a:ext cx="9271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61" name="墨迹 60"/>
              <p14:cNvContentPartPr/>
              <p14:nvPr/>
            </p14:nvContentPartPr>
            <p14:xfrm>
              <a:off x="4057650" y="3359150"/>
              <a:ext cx="88900" cy="10795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90"/>
            </p:blipFill>
            <p:spPr>
              <a:xfrm>
                <a:off x="4057650" y="3359150"/>
                <a:ext cx="889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62" name="墨迹 61"/>
              <p14:cNvContentPartPr/>
              <p14:nvPr/>
            </p14:nvContentPartPr>
            <p14:xfrm>
              <a:off x="4051300" y="3333750"/>
              <a:ext cx="95250" cy="14605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2"/>
            </p:blipFill>
            <p:spPr>
              <a:xfrm>
                <a:off x="4051300" y="3333750"/>
                <a:ext cx="9525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63" name="墨迹 62"/>
              <p14:cNvContentPartPr/>
              <p14:nvPr/>
            </p14:nvContentPartPr>
            <p14:xfrm>
              <a:off x="3632200" y="1587500"/>
              <a:ext cx="228600" cy="31750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4"/>
            </p:blipFill>
            <p:spPr>
              <a:xfrm>
                <a:off x="3632200" y="1587500"/>
                <a:ext cx="22860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64" name="墨迹 63"/>
              <p14:cNvContentPartPr/>
              <p14:nvPr/>
            </p14:nvContentPartPr>
            <p14:xfrm>
              <a:off x="3663950" y="1612900"/>
              <a:ext cx="139700" cy="22225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6"/>
            </p:blipFill>
            <p:spPr>
              <a:xfrm>
                <a:off x="3663950" y="1612900"/>
                <a:ext cx="1397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65" name="墨迹 64"/>
              <p14:cNvContentPartPr/>
              <p14:nvPr/>
            </p14:nvContentPartPr>
            <p14:xfrm>
              <a:off x="3867150" y="1492250"/>
              <a:ext cx="50800" cy="11430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98"/>
            </p:blipFill>
            <p:spPr>
              <a:xfrm>
                <a:off x="3867150" y="1492250"/>
                <a:ext cx="508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66" name="墨迹 65"/>
              <p14:cNvContentPartPr/>
              <p14:nvPr/>
            </p14:nvContentPartPr>
            <p14:xfrm>
              <a:off x="3937000" y="1790700"/>
              <a:ext cx="114300" cy="9525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0"/>
            </p:blipFill>
            <p:spPr>
              <a:xfrm>
                <a:off x="3937000" y="1790700"/>
                <a:ext cx="11430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67" name="墨迹 66"/>
              <p14:cNvContentPartPr/>
              <p14:nvPr/>
            </p14:nvContentPartPr>
            <p14:xfrm>
              <a:off x="4019550" y="1778000"/>
              <a:ext cx="139700" cy="11430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2"/>
            </p:blipFill>
            <p:spPr>
              <a:xfrm>
                <a:off x="4019550" y="1778000"/>
                <a:ext cx="1397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68" name="墨迹 67"/>
              <p14:cNvContentPartPr/>
              <p14:nvPr/>
            </p14:nvContentPartPr>
            <p14:xfrm>
              <a:off x="4178300" y="1797050"/>
              <a:ext cx="120650" cy="11430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4"/>
            </p:blipFill>
            <p:spPr>
              <a:xfrm>
                <a:off x="4178300" y="1797050"/>
                <a:ext cx="12065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69" name="墨迹 68"/>
              <p14:cNvContentPartPr/>
              <p14:nvPr/>
            </p14:nvContentPartPr>
            <p14:xfrm>
              <a:off x="4178300" y="3435350"/>
              <a:ext cx="31750" cy="5715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6"/>
            </p:blipFill>
            <p:spPr>
              <a:xfrm>
                <a:off x="4178300" y="3435350"/>
                <a:ext cx="317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70" name="墨迹 69"/>
              <p14:cNvContentPartPr/>
              <p14:nvPr/>
            </p14:nvContentPartPr>
            <p14:xfrm>
              <a:off x="4197350" y="3263900"/>
              <a:ext cx="6350" cy="5715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08"/>
            </p:blipFill>
            <p:spPr>
              <a:xfrm>
                <a:off x="4197350" y="3263900"/>
                <a:ext cx="635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71" name="墨迹 70"/>
              <p14:cNvContentPartPr/>
              <p14:nvPr/>
            </p14:nvContentPartPr>
            <p14:xfrm>
              <a:off x="4178300" y="3397250"/>
              <a:ext cx="95250" cy="9525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0"/>
            </p:blipFill>
            <p:spPr>
              <a:xfrm>
                <a:off x="4178300" y="3397250"/>
                <a:ext cx="952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72" name="墨迹 71"/>
              <p14:cNvContentPartPr/>
              <p14:nvPr/>
            </p14:nvContentPartPr>
            <p14:xfrm>
              <a:off x="4292600" y="3390900"/>
              <a:ext cx="63500" cy="8255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2"/>
            </p:blipFill>
            <p:spPr>
              <a:xfrm>
                <a:off x="4292600" y="3390900"/>
                <a:ext cx="63500" cy="8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73" name="墨迹 72"/>
              <p14:cNvContentPartPr/>
              <p14:nvPr/>
            </p14:nvContentPartPr>
            <p14:xfrm>
              <a:off x="4406900" y="3365500"/>
              <a:ext cx="114300" cy="13335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4"/>
            </p:blipFill>
            <p:spPr>
              <a:xfrm>
                <a:off x="4406900" y="3365500"/>
                <a:ext cx="11430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74" name="墨迹 73"/>
              <p14:cNvContentPartPr/>
              <p14:nvPr/>
            </p14:nvContentPartPr>
            <p14:xfrm>
              <a:off x="4603750" y="3327400"/>
              <a:ext cx="95250" cy="127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6"/>
            </p:blipFill>
            <p:spPr>
              <a:xfrm>
                <a:off x="4603750" y="3327400"/>
                <a:ext cx="952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75" name="墨迹 74"/>
              <p14:cNvContentPartPr/>
              <p14:nvPr/>
            </p14:nvContentPartPr>
            <p14:xfrm>
              <a:off x="4800600" y="3232150"/>
              <a:ext cx="139700" cy="17145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18"/>
            </p:blipFill>
            <p:spPr>
              <a:xfrm>
                <a:off x="4800600" y="3232150"/>
                <a:ext cx="1397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76" name="墨迹 75"/>
              <p14:cNvContentPartPr/>
              <p14:nvPr/>
            </p14:nvContentPartPr>
            <p14:xfrm>
              <a:off x="4794250" y="3232150"/>
              <a:ext cx="107950" cy="14605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0"/>
            </p:blipFill>
            <p:spPr>
              <a:xfrm>
                <a:off x="4794250" y="3232150"/>
                <a:ext cx="10795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77" name="墨迹 76"/>
              <p14:cNvContentPartPr/>
              <p14:nvPr/>
            </p14:nvContentPartPr>
            <p14:xfrm>
              <a:off x="4946650" y="3149600"/>
              <a:ext cx="38100" cy="7620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2"/>
            </p:blipFill>
            <p:spPr>
              <a:xfrm>
                <a:off x="4946650" y="3149600"/>
                <a:ext cx="381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78" name="墨迹 77"/>
              <p14:cNvContentPartPr/>
              <p14:nvPr/>
            </p14:nvContentPartPr>
            <p14:xfrm>
              <a:off x="4044950" y="3511550"/>
              <a:ext cx="977900" cy="3175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4"/>
            </p:blipFill>
            <p:spPr>
              <a:xfrm>
                <a:off x="4044950" y="3511550"/>
                <a:ext cx="9779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79" name="墨迹 78"/>
              <p14:cNvContentPartPr/>
              <p14:nvPr/>
            </p14:nvContentPartPr>
            <p14:xfrm>
              <a:off x="4597400" y="3581400"/>
              <a:ext cx="165100" cy="20955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6"/>
            </p:blipFill>
            <p:spPr>
              <a:xfrm>
                <a:off x="4597400" y="3581400"/>
                <a:ext cx="1651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80" name="墨迹 79"/>
              <p14:cNvContentPartPr/>
              <p14:nvPr/>
            </p14:nvContentPartPr>
            <p14:xfrm>
              <a:off x="4527550" y="3587750"/>
              <a:ext cx="241300" cy="19685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28"/>
            </p:blipFill>
            <p:spPr>
              <a:xfrm>
                <a:off x="4527550" y="3587750"/>
                <a:ext cx="24130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81" name="墨迹 80"/>
              <p14:cNvContentPartPr/>
              <p14:nvPr/>
            </p14:nvContentPartPr>
            <p14:xfrm>
              <a:off x="7791450" y="3956050"/>
              <a:ext cx="323850" cy="3873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0"/>
            </p:blipFill>
            <p:spPr>
              <a:xfrm>
                <a:off x="7791450" y="3956050"/>
                <a:ext cx="323850" cy="387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82" name="墨迹 81"/>
              <p14:cNvContentPartPr/>
              <p14:nvPr/>
            </p14:nvContentPartPr>
            <p14:xfrm>
              <a:off x="3619500" y="4953000"/>
              <a:ext cx="565150" cy="635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2"/>
            </p:blipFill>
            <p:spPr>
              <a:xfrm>
                <a:off x="3619500" y="4953000"/>
                <a:ext cx="5651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83" name="墨迹 82"/>
              <p14:cNvContentPartPr/>
              <p14:nvPr/>
            </p14:nvContentPartPr>
            <p14:xfrm>
              <a:off x="8242300" y="5232400"/>
              <a:ext cx="647700" cy="1270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4"/>
            </p:blipFill>
            <p:spPr>
              <a:xfrm>
                <a:off x="8242300" y="5232400"/>
                <a:ext cx="647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84" name="墨迹 83"/>
              <p14:cNvContentPartPr/>
              <p14:nvPr/>
            </p14:nvContentPartPr>
            <p14:xfrm>
              <a:off x="4724400" y="6235700"/>
              <a:ext cx="336550" cy="2540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6"/>
            </p:blipFill>
            <p:spPr>
              <a:xfrm>
                <a:off x="4724400" y="6235700"/>
                <a:ext cx="3365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85" name="墨迹 84"/>
              <p14:cNvContentPartPr/>
              <p14:nvPr/>
            </p14:nvContentPartPr>
            <p14:xfrm>
              <a:off x="2844800" y="5194300"/>
              <a:ext cx="1123950" cy="26035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38"/>
            </p:blipFill>
            <p:spPr>
              <a:xfrm>
                <a:off x="2844800" y="5194300"/>
                <a:ext cx="112395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86" name="墨迹 85"/>
              <p14:cNvContentPartPr/>
              <p14:nvPr/>
            </p14:nvContentPartPr>
            <p14:xfrm>
              <a:off x="2781300" y="5149850"/>
              <a:ext cx="31750" cy="19685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0"/>
            </p:blipFill>
            <p:spPr>
              <a:xfrm>
                <a:off x="2781300" y="5149850"/>
                <a:ext cx="3175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87" name="墨迹 86"/>
              <p14:cNvContentPartPr/>
              <p14:nvPr/>
            </p14:nvContentPartPr>
            <p14:xfrm>
              <a:off x="2787650" y="5168900"/>
              <a:ext cx="273050" cy="5080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2"/>
            </p:blipFill>
            <p:spPr>
              <a:xfrm>
                <a:off x="2787650" y="5168900"/>
                <a:ext cx="2730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88" name="墨迹 87"/>
              <p14:cNvContentPartPr/>
              <p14:nvPr/>
            </p14:nvContentPartPr>
            <p14:xfrm>
              <a:off x="9137650" y="984250"/>
              <a:ext cx="6350" cy="38100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4"/>
            </p:blipFill>
            <p:spPr>
              <a:xfrm>
                <a:off x="9137650" y="984250"/>
                <a:ext cx="6350" cy="38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89" name="墨迹 88"/>
              <p14:cNvContentPartPr/>
              <p14:nvPr/>
            </p14:nvContentPartPr>
            <p14:xfrm>
              <a:off x="1041400" y="2432050"/>
              <a:ext cx="387350" cy="114935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6"/>
            </p:blipFill>
            <p:spPr>
              <a:xfrm>
                <a:off x="1041400" y="2432050"/>
                <a:ext cx="387350" cy="1149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90" name="墨迹 89"/>
              <p14:cNvContentPartPr/>
              <p14:nvPr/>
            </p14:nvContentPartPr>
            <p14:xfrm>
              <a:off x="755650" y="2343150"/>
              <a:ext cx="673100" cy="316865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48"/>
            </p:blipFill>
            <p:spPr>
              <a:xfrm>
                <a:off x="755650" y="2343150"/>
                <a:ext cx="673100" cy="3168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91" name="墨迹 90"/>
              <p14:cNvContentPartPr/>
              <p14:nvPr/>
            </p14:nvContentPartPr>
            <p14:xfrm>
              <a:off x="2051050" y="2266950"/>
              <a:ext cx="298450" cy="635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0"/>
            </p:blipFill>
            <p:spPr>
              <a:xfrm>
                <a:off x="2051050" y="2266950"/>
                <a:ext cx="2984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92" name="墨迹 91"/>
              <p14:cNvContentPartPr/>
              <p14:nvPr/>
            </p14:nvContentPartPr>
            <p14:xfrm>
              <a:off x="9963150" y="1555750"/>
              <a:ext cx="12700" cy="36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2"/>
            </p:blipFill>
            <p:spPr>
              <a:xfrm>
                <a:off x="9963150" y="155575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025" y="2382520"/>
            <a:ext cx="8235950" cy="2723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6210300" y="2609850"/>
              <a:ext cx="1454150" cy="635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6210300" y="2609850"/>
                <a:ext cx="14541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5" name="墨迹 4"/>
              <p14:cNvContentPartPr/>
              <p14:nvPr/>
            </p14:nvContentPartPr>
            <p14:xfrm>
              <a:off x="3530600" y="3441700"/>
              <a:ext cx="152400" cy="63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3530600" y="3441700"/>
                <a:ext cx="15240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6" name="墨迹 5"/>
              <p14:cNvContentPartPr/>
              <p14:nvPr/>
            </p14:nvContentPartPr>
            <p14:xfrm>
              <a:off x="3625850" y="3403600"/>
              <a:ext cx="95250" cy="889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3625850" y="3403600"/>
                <a:ext cx="95250" cy="889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40" y="1916430"/>
            <a:ext cx="8630285" cy="3519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墨迹 3"/>
              <p14:cNvContentPartPr/>
              <p14:nvPr/>
            </p14:nvContentPartPr>
            <p14:xfrm>
              <a:off x="5022850" y="2165350"/>
              <a:ext cx="11874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"/>
            </p:blipFill>
            <p:spPr>
              <a:xfrm>
                <a:off x="5022850" y="2165350"/>
                <a:ext cx="1187450" cy="508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010" y="2012315"/>
            <a:ext cx="8984615" cy="37985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5041900" y="2222500"/>
              <a:ext cx="1504950" cy="381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5041900" y="2222500"/>
                <a:ext cx="1504950" cy="381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790" y="2308225"/>
            <a:ext cx="8947785" cy="2564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3" name="墨迹 2"/>
              <p14:cNvContentPartPr/>
              <p14:nvPr/>
            </p14:nvContentPartPr>
            <p14:xfrm>
              <a:off x="2349500" y="3651250"/>
              <a:ext cx="133350" cy="36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"/>
            </p:blipFill>
            <p:spPr>
              <a:xfrm>
                <a:off x="2349500" y="3651250"/>
                <a:ext cx="133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2940050" y="3651250"/>
              <a:ext cx="152400" cy="127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2940050" y="3651250"/>
                <a:ext cx="152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5" name="墨迹 4"/>
              <p14:cNvContentPartPr/>
              <p14:nvPr/>
            </p14:nvContentPartPr>
            <p14:xfrm>
              <a:off x="3568700" y="3619500"/>
              <a:ext cx="508000" cy="190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3568700" y="3619500"/>
                <a:ext cx="5080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6" name="墨迹 5"/>
              <p14:cNvContentPartPr/>
              <p14:nvPr/>
            </p14:nvContentPartPr>
            <p14:xfrm>
              <a:off x="4108450" y="3619500"/>
              <a:ext cx="190500" cy="1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108450" y="3619500"/>
                <a:ext cx="1905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7" name="墨迹 6"/>
              <p14:cNvContentPartPr/>
              <p14:nvPr/>
            </p14:nvContentPartPr>
            <p14:xfrm>
              <a:off x="4603750" y="4546600"/>
              <a:ext cx="806450" cy="127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4603750" y="4546600"/>
                <a:ext cx="8064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8" name="墨迹 7"/>
              <p14:cNvContentPartPr/>
              <p14:nvPr/>
            </p14:nvContentPartPr>
            <p14:xfrm>
              <a:off x="4616450" y="4546600"/>
              <a:ext cx="86360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616450" y="4546600"/>
                <a:ext cx="863600" cy="127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演示</Application>
  <PresentationFormat>宽屏</PresentationFormat>
  <Paragraphs>52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等线</vt:lpstr>
      <vt:lpstr>Arial Unicode MS</vt:lpstr>
      <vt:lpstr>Calibri</vt:lpstr>
      <vt:lpstr>Office 主题​​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master</cp:lastModifiedBy>
  <cp:revision>1728</cp:revision>
  <dcterms:created xsi:type="dcterms:W3CDTF">2017-04-22T07:59:00Z</dcterms:created>
  <dcterms:modified xsi:type="dcterms:W3CDTF">2021-05-23T08:29:02Z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36DFDCF421324DDFAE686354271FCB52</vt:lpwstr>
  </property>
</Properties>
</file>